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30275213" cy="21388388"/>
  <p:notesSz cx="7315200" cy="9601200"/>
  <p:defaultTextStyle>
    <a:defPPr>
      <a:defRPr lang="en-US"/>
    </a:defPPr>
    <a:lvl1pPr algn="ctr" rtl="0" eaLnBrk="0" fontAlgn="base" hangingPunct="0">
      <a:spcBef>
        <a:spcPct val="0"/>
      </a:spcBef>
      <a:spcAft>
        <a:spcPct val="0"/>
      </a:spcAft>
      <a:defRPr sz="1300" kern="1200" baseline="-25000">
        <a:solidFill>
          <a:schemeClr val="tx1"/>
        </a:solidFill>
        <a:latin typeface="Times" pitchFamily="18" charset="0"/>
        <a:ea typeface="+mn-ea"/>
        <a:cs typeface="+mn-cs"/>
      </a:defRPr>
    </a:lvl1pPr>
    <a:lvl2pPr marL="307513" algn="ctr" rtl="0" eaLnBrk="0" fontAlgn="base" hangingPunct="0">
      <a:spcBef>
        <a:spcPct val="0"/>
      </a:spcBef>
      <a:spcAft>
        <a:spcPct val="0"/>
      </a:spcAft>
      <a:defRPr sz="1300" kern="1200" baseline="-25000">
        <a:solidFill>
          <a:schemeClr val="tx1"/>
        </a:solidFill>
        <a:latin typeface="Times" pitchFamily="18" charset="0"/>
        <a:ea typeface="+mn-ea"/>
        <a:cs typeface="+mn-cs"/>
      </a:defRPr>
    </a:lvl2pPr>
    <a:lvl3pPr marL="615025" algn="ctr" rtl="0" eaLnBrk="0" fontAlgn="base" hangingPunct="0">
      <a:spcBef>
        <a:spcPct val="0"/>
      </a:spcBef>
      <a:spcAft>
        <a:spcPct val="0"/>
      </a:spcAft>
      <a:defRPr sz="1300" kern="1200" baseline="-25000">
        <a:solidFill>
          <a:schemeClr val="tx1"/>
        </a:solidFill>
        <a:latin typeface="Times" pitchFamily="18" charset="0"/>
        <a:ea typeface="+mn-ea"/>
        <a:cs typeface="+mn-cs"/>
      </a:defRPr>
    </a:lvl3pPr>
    <a:lvl4pPr marL="922538" algn="ctr" rtl="0" eaLnBrk="0" fontAlgn="base" hangingPunct="0">
      <a:spcBef>
        <a:spcPct val="0"/>
      </a:spcBef>
      <a:spcAft>
        <a:spcPct val="0"/>
      </a:spcAft>
      <a:defRPr sz="1300" kern="1200" baseline="-25000">
        <a:solidFill>
          <a:schemeClr val="tx1"/>
        </a:solidFill>
        <a:latin typeface="Times" pitchFamily="18" charset="0"/>
        <a:ea typeface="+mn-ea"/>
        <a:cs typeface="+mn-cs"/>
      </a:defRPr>
    </a:lvl4pPr>
    <a:lvl5pPr marL="1230051" algn="ctr" rtl="0" eaLnBrk="0" fontAlgn="base" hangingPunct="0">
      <a:spcBef>
        <a:spcPct val="0"/>
      </a:spcBef>
      <a:spcAft>
        <a:spcPct val="0"/>
      </a:spcAft>
      <a:defRPr sz="1300" kern="1200" baseline="-25000">
        <a:solidFill>
          <a:schemeClr val="tx1"/>
        </a:solidFill>
        <a:latin typeface="Times" pitchFamily="18" charset="0"/>
        <a:ea typeface="+mn-ea"/>
        <a:cs typeface="+mn-cs"/>
      </a:defRPr>
    </a:lvl5pPr>
    <a:lvl6pPr marL="1537564" algn="l" defTabSz="615025" rtl="0" eaLnBrk="1" latinLnBrk="0" hangingPunct="1">
      <a:defRPr sz="1300" kern="1200" baseline="-25000">
        <a:solidFill>
          <a:schemeClr val="tx1"/>
        </a:solidFill>
        <a:latin typeface="Times" pitchFamily="18" charset="0"/>
        <a:ea typeface="+mn-ea"/>
        <a:cs typeface="+mn-cs"/>
      </a:defRPr>
    </a:lvl6pPr>
    <a:lvl7pPr marL="1845076" algn="l" defTabSz="615025" rtl="0" eaLnBrk="1" latinLnBrk="0" hangingPunct="1">
      <a:defRPr sz="1300" kern="1200" baseline="-25000">
        <a:solidFill>
          <a:schemeClr val="tx1"/>
        </a:solidFill>
        <a:latin typeface="Times" pitchFamily="18" charset="0"/>
        <a:ea typeface="+mn-ea"/>
        <a:cs typeface="+mn-cs"/>
      </a:defRPr>
    </a:lvl7pPr>
    <a:lvl8pPr marL="2152589" algn="l" defTabSz="615025" rtl="0" eaLnBrk="1" latinLnBrk="0" hangingPunct="1">
      <a:defRPr sz="1300" kern="1200" baseline="-25000">
        <a:solidFill>
          <a:schemeClr val="tx1"/>
        </a:solidFill>
        <a:latin typeface="Times" pitchFamily="18" charset="0"/>
        <a:ea typeface="+mn-ea"/>
        <a:cs typeface="+mn-cs"/>
      </a:defRPr>
    </a:lvl8pPr>
    <a:lvl9pPr marL="2460102" algn="l" defTabSz="615025" rtl="0" eaLnBrk="1" latinLnBrk="0" hangingPunct="1">
      <a:defRPr sz="1300" kern="1200" baseline="-25000">
        <a:solidFill>
          <a:schemeClr val="tx1"/>
        </a:solidFill>
        <a:latin typeface="Times" pitchFamily="18" charset="0"/>
        <a:ea typeface="+mn-ea"/>
        <a:cs typeface="+mn-cs"/>
      </a:defRPr>
    </a:lvl9pPr>
  </p:defaultTextStyle>
  <p:extLst>
    <p:ext uri="{EFAFB233-063F-42B5-8137-9DF3F51BA10A}">
      <p15:sldGuideLst xmlns:p15="http://schemas.microsoft.com/office/powerpoint/2012/main">
        <p15:guide id="1" orient="horz" pos="6737">
          <p15:clr>
            <a:srgbClr val="A4A3A4"/>
          </p15:clr>
        </p15:guide>
        <p15:guide id="2" pos="953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8BD22B"/>
    <a:srgbClr val="A9FF35"/>
    <a:srgbClr val="869ED5"/>
    <a:srgbClr val="06BF8C"/>
    <a:srgbClr val="06906A"/>
    <a:srgbClr val="0CFFBC"/>
    <a:srgbClr val="866904"/>
    <a:srgbClr val="9E7B06"/>
    <a:srgbClr val="0BEEA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9585" autoAdjust="0"/>
    <p:restoredTop sz="93421" autoAdjust="0"/>
  </p:normalViewPr>
  <p:slideViewPr>
    <p:cSldViewPr>
      <p:cViewPr>
        <p:scale>
          <a:sx n="42" d="100"/>
          <a:sy n="42" d="100"/>
        </p:scale>
        <p:origin x="1768" y="-808"/>
      </p:cViewPr>
      <p:guideLst>
        <p:guide orient="horz" pos="6737"/>
        <p:guide pos="953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png>
</file>

<file path=ppt/media/image3.jpeg>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baseline="0"/>
            </a:lvl1pPr>
          </a:lstStyle>
          <a:p>
            <a:endParaRPr lang="en-US" altLang="zh-CN"/>
          </a:p>
        </p:txBody>
      </p:sp>
      <p:sp>
        <p:nvSpPr>
          <p:cNvPr id="3075" name="Rectangle 3"/>
          <p:cNvSpPr>
            <a:spLocks noGrp="1" noChangeArrowheads="1"/>
          </p:cNvSpPr>
          <p:nvPr>
            <p:ph type="dt" idx="1"/>
          </p:nvPr>
        </p:nvSpPr>
        <p:spPr bwMode="auto">
          <a:xfrm>
            <a:off x="4143375" y="0"/>
            <a:ext cx="3170238" cy="4794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aseline="0"/>
            </a:lvl1pPr>
          </a:lstStyle>
          <a:p>
            <a:endParaRPr lang="en-US" altLang="zh-CN"/>
          </a:p>
        </p:txBody>
      </p:sp>
      <p:sp>
        <p:nvSpPr>
          <p:cNvPr id="3076" name="Rectangle 4"/>
          <p:cNvSpPr>
            <a:spLocks noGrp="1" noRot="1" noChangeAspect="1" noChangeArrowheads="1" noTextEdit="1"/>
          </p:cNvSpPr>
          <p:nvPr>
            <p:ph type="sldImg" idx="2"/>
          </p:nvPr>
        </p:nvSpPr>
        <p:spPr bwMode="auto">
          <a:xfrm>
            <a:off x="1109663" y="720725"/>
            <a:ext cx="5095875" cy="3600450"/>
          </a:xfrm>
          <a:prstGeom prst="rect">
            <a:avLst/>
          </a:prstGeom>
          <a:noFill/>
          <a:ln w="9525">
            <a:solidFill>
              <a:srgbClr val="000000"/>
            </a:solidFill>
            <a:miter lim="800000"/>
            <a:headEnd/>
            <a:tailEnd/>
          </a:ln>
          <a:effectLst/>
        </p:spPr>
      </p:sp>
      <p:sp>
        <p:nvSpPr>
          <p:cNvPr id="3077"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3078" name="Rectangle 6"/>
          <p:cNvSpPr>
            <a:spLocks noGrp="1" noChangeArrowheads="1"/>
          </p:cNvSpPr>
          <p:nvPr>
            <p:ph type="ftr" sz="quarter" idx="4"/>
          </p:nvPr>
        </p:nvSpPr>
        <p:spPr bwMode="auto">
          <a:xfrm>
            <a:off x="0"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baseline="0"/>
            </a:lvl1pPr>
          </a:lstStyle>
          <a:p>
            <a:endParaRPr lang="en-US" altLang="zh-CN"/>
          </a:p>
        </p:txBody>
      </p:sp>
      <p:sp>
        <p:nvSpPr>
          <p:cNvPr id="3079" name="Rectangle 7"/>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aseline="0"/>
            </a:lvl1pPr>
          </a:lstStyle>
          <a:p>
            <a:fld id="{A7C16142-1807-4514-9581-90A6D31CABAE}" type="slidenum">
              <a:rPr lang="zh-CN" altLang="en-US"/>
              <a:pPr/>
              <a:t>‹#›</a:t>
            </a:fld>
            <a:endParaRPr lang="en-US" altLang="zh-CN"/>
          </a:p>
        </p:txBody>
      </p:sp>
    </p:spTree>
    <p:extLst>
      <p:ext uri="{BB962C8B-B14F-4D97-AF65-F5344CB8AC3E}">
        <p14:creationId xmlns:p14="http://schemas.microsoft.com/office/powerpoint/2010/main" val="296601203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800" kern="1200">
        <a:solidFill>
          <a:schemeClr val="tx1"/>
        </a:solidFill>
        <a:latin typeface="Times" pitchFamily="18" charset="0"/>
        <a:ea typeface="+mn-ea"/>
        <a:cs typeface="+mn-cs"/>
      </a:defRPr>
    </a:lvl1pPr>
    <a:lvl2pPr marL="307513" algn="l" rtl="0" fontAlgn="base">
      <a:spcBef>
        <a:spcPct val="30000"/>
      </a:spcBef>
      <a:spcAft>
        <a:spcPct val="0"/>
      </a:spcAft>
      <a:defRPr sz="800" kern="1200">
        <a:solidFill>
          <a:schemeClr val="tx1"/>
        </a:solidFill>
        <a:latin typeface="Times" pitchFamily="18" charset="0"/>
        <a:ea typeface="+mn-ea"/>
        <a:cs typeface="+mn-cs"/>
      </a:defRPr>
    </a:lvl2pPr>
    <a:lvl3pPr marL="615025" algn="l" rtl="0" fontAlgn="base">
      <a:spcBef>
        <a:spcPct val="30000"/>
      </a:spcBef>
      <a:spcAft>
        <a:spcPct val="0"/>
      </a:spcAft>
      <a:defRPr sz="800" kern="1200">
        <a:solidFill>
          <a:schemeClr val="tx1"/>
        </a:solidFill>
        <a:latin typeface="Times" pitchFamily="18" charset="0"/>
        <a:ea typeface="+mn-ea"/>
        <a:cs typeface="+mn-cs"/>
      </a:defRPr>
    </a:lvl3pPr>
    <a:lvl4pPr marL="922538" algn="l" rtl="0" fontAlgn="base">
      <a:spcBef>
        <a:spcPct val="30000"/>
      </a:spcBef>
      <a:spcAft>
        <a:spcPct val="0"/>
      </a:spcAft>
      <a:defRPr sz="800" kern="1200">
        <a:solidFill>
          <a:schemeClr val="tx1"/>
        </a:solidFill>
        <a:latin typeface="Times" pitchFamily="18" charset="0"/>
        <a:ea typeface="+mn-ea"/>
        <a:cs typeface="+mn-cs"/>
      </a:defRPr>
    </a:lvl4pPr>
    <a:lvl5pPr marL="1230051" algn="l" rtl="0" fontAlgn="base">
      <a:spcBef>
        <a:spcPct val="30000"/>
      </a:spcBef>
      <a:spcAft>
        <a:spcPct val="0"/>
      </a:spcAft>
      <a:defRPr sz="800" kern="1200">
        <a:solidFill>
          <a:schemeClr val="tx1"/>
        </a:solidFill>
        <a:latin typeface="Times" pitchFamily="18" charset="0"/>
        <a:ea typeface="+mn-ea"/>
        <a:cs typeface="+mn-cs"/>
      </a:defRPr>
    </a:lvl5pPr>
    <a:lvl6pPr marL="1537564" algn="l" defTabSz="615025" rtl="0" eaLnBrk="1" latinLnBrk="0" hangingPunct="1">
      <a:defRPr sz="800" kern="1200">
        <a:solidFill>
          <a:schemeClr val="tx1"/>
        </a:solidFill>
        <a:latin typeface="+mn-lt"/>
        <a:ea typeface="+mn-ea"/>
        <a:cs typeface="+mn-cs"/>
      </a:defRPr>
    </a:lvl6pPr>
    <a:lvl7pPr marL="1845076" algn="l" defTabSz="615025" rtl="0" eaLnBrk="1" latinLnBrk="0" hangingPunct="1">
      <a:defRPr sz="800" kern="1200">
        <a:solidFill>
          <a:schemeClr val="tx1"/>
        </a:solidFill>
        <a:latin typeface="+mn-lt"/>
        <a:ea typeface="+mn-ea"/>
        <a:cs typeface="+mn-cs"/>
      </a:defRPr>
    </a:lvl7pPr>
    <a:lvl8pPr marL="2152589" algn="l" defTabSz="615025" rtl="0" eaLnBrk="1" latinLnBrk="0" hangingPunct="1">
      <a:defRPr sz="800" kern="1200">
        <a:solidFill>
          <a:schemeClr val="tx1"/>
        </a:solidFill>
        <a:latin typeface="+mn-lt"/>
        <a:ea typeface="+mn-ea"/>
        <a:cs typeface="+mn-cs"/>
      </a:defRPr>
    </a:lvl8pPr>
    <a:lvl9pPr marL="2460102" algn="l" defTabSz="615025" rtl="0" eaLnBrk="1" latinLnBrk="0" hangingPunct="1">
      <a:defRPr sz="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1079" y="6644676"/>
            <a:ext cx="25733055" cy="4583815"/>
          </a:xfrm>
        </p:spPr>
        <p:txBody>
          <a:bodyPr/>
          <a:lstStyle/>
          <a:p>
            <a:r>
              <a:rPr lang="en-US"/>
              <a:t>Click to edit Master title style</a:t>
            </a:r>
          </a:p>
        </p:txBody>
      </p:sp>
      <p:sp>
        <p:nvSpPr>
          <p:cNvPr id="3" name="Subtitle 2"/>
          <p:cNvSpPr>
            <a:spLocks noGrp="1"/>
          </p:cNvSpPr>
          <p:nvPr>
            <p:ph type="subTitle" idx="1"/>
          </p:nvPr>
        </p:nvSpPr>
        <p:spPr>
          <a:xfrm>
            <a:off x="4541064" y="12119674"/>
            <a:ext cx="21193087" cy="5466747"/>
          </a:xfrm>
        </p:spPr>
        <p:txBody>
          <a:bodyPr/>
          <a:lstStyle>
            <a:lvl1pPr marL="0" indent="0" algn="ctr">
              <a:buNone/>
              <a:defRPr/>
            </a:lvl1pPr>
            <a:lvl2pPr marL="307513" indent="0" algn="ctr">
              <a:buNone/>
              <a:defRPr/>
            </a:lvl2pPr>
            <a:lvl3pPr marL="615025" indent="0" algn="ctr">
              <a:buNone/>
              <a:defRPr/>
            </a:lvl3pPr>
            <a:lvl4pPr marL="922538" indent="0" algn="ctr">
              <a:buNone/>
              <a:defRPr/>
            </a:lvl4pPr>
            <a:lvl5pPr marL="1230051" indent="0" algn="ctr">
              <a:buNone/>
              <a:defRPr/>
            </a:lvl5pPr>
            <a:lvl6pPr marL="1537564" indent="0" algn="ctr">
              <a:buNone/>
              <a:defRPr/>
            </a:lvl6pPr>
            <a:lvl7pPr marL="1845076" indent="0" algn="ctr">
              <a:buNone/>
              <a:defRPr/>
            </a:lvl7pPr>
            <a:lvl8pPr marL="2152589" indent="0" algn="ctr">
              <a:buNone/>
              <a:defRPr/>
            </a:lvl8pPr>
            <a:lvl9pPr marL="2460102"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D12FEEBC-03A8-43C5-A5EF-674A6A25FFCC}" type="slidenum">
              <a:rPr lang="zh-CN" altLang="en-US"/>
              <a:pPr/>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9B80DC54-B002-4515-8731-5470DBE10DC5}" type="slidenum">
              <a:rPr lang="zh-CN" altLang="en-US"/>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570871" y="1900985"/>
            <a:ext cx="6433263" cy="1711091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71079" y="1900985"/>
            <a:ext cx="19194669" cy="1711091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968B843B-14AD-493A-9675-83D070CC50B5}" type="slidenum">
              <a:rPr lang="zh-CN" altLang="en-US"/>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021BF56C-EB2F-47E4-93CF-C7AD209454B0}" type="slidenum">
              <a:rPr lang="zh-CN" altLang="en-US"/>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1532" y="13744227"/>
            <a:ext cx="25734150" cy="4247559"/>
          </a:xfrm>
        </p:spPr>
        <p:txBody>
          <a:bodyPr anchor="t"/>
          <a:lstStyle>
            <a:lvl1pPr algn="l">
              <a:defRPr sz="2700" b="1" cap="all"/>
            </a:lvl1pPr>
          </a:lstStyle>
          <a:p>
            <a:r>
              <a:rPr lang="en-US"/>
              <a:t>Click to edit Master title style</a:t>
            </a:r>
          </a:p>
        </p:txBody>
      </p:sp>
      <p:sp>
        <p:nvSpPr>
          <p:cNvPr id="3" name="Text Placeholder 2"/>
          <p:cNvSpPr>
            <a:spLocks noGrp="1"/>
          </p:cNvSpPr>
          <p:nvPr>
            <p:ph type="body" idx="1"/>
          </p:nvPr>
        </p:nvSpPr>
        <p:spPr>
          <a:xfrm>
            <a:off x="2391532" y="9065516"/>
            <a:ext cx="25734150" cy="4678710"/>
          </a:xfrm>
        </p:spPr>
        <p:txBody>
          <a:bodyPr anchor="b"/>
          <a:lstStyle>
            <a:lvl1pPr marL="0" indent="0">
              <a:buNone/>
              <a:defRPr sz="1300"/>
            </a:lvl1pPr>
            <a:lvl2pPr marL="307513" indent="0">
              <a:buNone/>
              <a:defRPr sz="1200"/>
            </a:lvl2pPr>
            <a:lvl3pPr marL="615025" indent="0">
              <a:buNone/>
              <a:defRPr sz="1100"/>
            </a:lvl3pPr>
            <a:lvl4pPr marL="922538" indent="0">
              <a:buNone/>
              <a:defRPr sz="900"/>
            </a:lvl4pPr>
            <a:lvl5pPr marL="1230051" indent="0">
              <a:buNone/>
              <a:defRPr sz="900"/>
            </a:lvl5pPr>
            <a:lvl6pPr marL="1537564" indent="0">
              <a:buNone/>
              <a:defRPr sz="900"/>
            </a:lvl6pPr>
            <a:lvl7pPr marL="1845076" indent="0">
              <a:buNone/>
              <a:defRPr sz="900"/>
            </a:lvl7pPr>
            <a:lvl8pPr marL="2152589" indent="0">
              <a:buNone/>
              <a:defRPr sz="900"/>
            </a:lvl8pPr>
            <a:lvl9pPr marL="2460102"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13F46228-08DB-430B-B910-4A7EB15AB5F5}" type="slidenum">
              <a:rPr lang="zh-CN" altLang="en-US"/>
              <a:pPr/>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71080" y="6178456"/>
            <a:ext cx="12813966" cy="12833445"/>
          </a:xfrm>
        </p:spPr>
        <p:txBody>
          <a:bodyPr/>
          <a:lstStyle>
            <a:lvl1pPr>
              <a:defRPr sz="1900"/>
            </a:lvl1pPr>
            <a:lvl2pPr>
              <a:defRPr sz="1600"/>
            </a:lvl2pPr>
            <a:lvl3pPr>
              <a:defRPr sz="13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5190168" y="6178456"/>
            <a:ext cx="12813966" cy="12833445"/>
          </a:xfrm>
        </p:spPr>
        <p:txBody>
          <a:bodyPr/>
          <a:lstStyle>
            <a:lvl1pPr>
              <a:defRPr sz="1900"/>
            </a:lvl1pPr>
            <a:lvl2pPr>
              <a:defRPr sz="1600"/>
            </a:lvl2pPr>
            <a:lvl3pPr>
              <a:defRPr sz="13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ltLang="zh-CN"/>
          </a:p>
        </p:txBody>
      </p:sp>
      <p:sp>
        <p:nvSpPr>
          <p:cNvPr id="6" name="Footer Placeholder 5"/>
          <p:cNvSpPr>
            <a:spLocks noGrp="1"/>
          </p:cNvSpPr>
          <p:nvPr>
            <p:ph type="ftr" sz="quarter" idx="11"/>
          </p:nvPr>
        </p:nvSpPr>
        <p:spPr/>
        <p:txBody>
          <a:bodyPr/>
          <a:lstStyle>
            <a:lvl1pPr>
              <a:defRPr/>
            </a:lvl1pPr>
          </a:lstStyle>
          <a:p>
            <a:endParaRPr lang="en-US" altLang="zh-CN"/>
          </a:p>
        </p:txBody>
      </p:sp>
      <p:sp>
        <p:nvSpPr>
          <p:cNvPr id="7" name="Slide Number Placeholder 6"/>
          <p:cNvSpPr>
            <a:spLocks noGrp="1"/>
          </p:cNvSpPr>
          <p:nvPr>
            <p:ph type="sldNum" sz="quarter" idx="12"/>
          </p:nvPr>
        </p:nvSpPr>
        <p:spPr/>
        <p:txBody>
          <a:bodyPr/>
          <a:lstStyle>
            <a:lvl1pPr>
              <a:defRPr/>
            </a:lvl1pPr>
          </a:lstStyle>
          <a:p>
            <a:fld id="{CD3674FD-80A5-417E-8D63-F0609541304B}" type="slidenum">
              <a:rPr lang="zh-CN" altLang="en-US"/>
              <a:pPr/>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3323" y="856113"/>
            <a:ext cx="27248568" cy="3564731"/>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13322" y="4788045"/>
            <a:ext cx="13376809" cy="1994847"/>
          </a:xfrm>
        </p:spPr>
        <p:txBody>
          <a:bodyPr anchor="b"/>
          <a:lstStyle>
            <a:lvl1pPr marL="0" indent="0">
              <a:buNone/>
              <a:defRPr sz="1600" b="1"/>
            </a:lvl1pPr>
            <a:lvl2pPr marL="307513" indent="0">
              <a:buNone/>
              <a:defRPr sz="1300" b="1"/>
            </a:lvl2pPr>
            <a:lvl3pPr marL="615025" indent="0">
              <a:buNone/>
              <a:defRPr sz="1200" b="1"/>
            </a:lvl3pPr>
            <a:lvl4pPr marL="922538" indent="0">
              <a:buNone/>
              <a:defRPr sz="1100" b="1"/>
            </a:lvl4pPr>
            <a:lvl5pPr marL="1230051" indent="0">
              <a:buNone/>
              <a:defRPr sz="1100" b="1"/>
            </a:lvl5pPr>
            <a:lvl6pPr marL="1537564" indent="0">
              <a:buNone/>
              <a:defRPr sz="1100" b="1"/>
            </a:lvl6pPr>
            <a:lvl7pPr marL="1845076" indent="0">
              <a:buNone/>
              <a:defRPr sz="1100" b="1"/>
            </a:lvl7pPr>
            <a:lvl8pPr marL="2152589" indent="0">
              <a:buNone/>
              <a:defRPr sz="1100" b="1"/>
            </a:lvl8pPr>
            <a:lvl9pPr marL="2460102" indent="0">
              <a:buNone/>
              <a:defRPr sz="1100" b="1"/>
            </a:lvl9pPr>
          </a:lstStyle>
          <a:p>
            <a:pPr lvl="0"/>
            <a:r>
              <a:rPr lang="en-US"/>
              <a:t>Click to edit Master text styles</a:t>
            </a:r>
          </a:p>
        </p:txBody>
      </p:sp>
      <p:sp>
        <p:nvSpPr>
          <p:cNvPr id="4" name="Content Placeholder 3"/>
          <p:cNvSpPr>
            <a:spLocks noGrp="1"/>
          </p:cNvSpPr>
          <p:nvPr>
            <p:ph sz="half" idx="2"/>
          </p:nvPr>
        </p:nvSpPr>
        <p:spPr>
          <a:xfrm>
            <a:off x="1513322" y="6782892"/>
            <a:ext cx="13376809" cy="12322872"/>
          </a:xfrm>
        </p:spPr>
        <p:txBody>
          <a:bodyPr/>
          <a:lstStyle>
            <a:lvl1pPr>
              <a:defRPr sz="1600"/>
            </a:lvl1pPr>
            <a:lvl2pPr>
              <a:defRPr sz="13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5379608" y="4788045"/>
            <a:ext cx="13382283" cy="1994847"/>
          </a:xfrm>
        </p:spPr>
        <p:txBody>
          <a:bodyPr anchor="b"/>
          <a:lstStyle>
            <a:lvl1pPr marL="0" indent="0">
              <a:buNone/>
              <a:defRPr sz="1600" b="1"/>
            </a:lvl1pPr>
            <a:lvl2pPr marL="307513" indent="0">
              <a:buNone/>
              <a:defRPr sz="1300" b="1"/>
            </a:lvl2pPr>
            <a:lvl3pPr marL="615025" indent="0">
              <a:buNone/>
              <a:defRPr sz="1200" b="1"/>
            </a:lvl3pPr>
            <a:lvl4pPr marL="922538" indent="0">
              <a:buNone/>
              <a:defRPr sz="1100" b="1"/>
            </a:lvl4pPr>
            <a:lvl5pPr marL="1230051" indent="0">
              <a:buNone/>
              <a:defRPr sz="1100" b="1"/>
            </a:lvl5pPr>
            <a:lvl6pPr marL="1537564" indent="0">
              <a:buNone/>
              <a:defRPr sz="1100" b="1"/>
            </a:lvl6pPr>
            <a:lvl7pPr marL="1845076" indent="0">
              <a:buNone/>
              <a:defRPr sz="1100" b="1"/>
            </a:lvl7pPr>
            <a:lvl8pPr marL="2152589" indent="0">
              <a:buNone/>
              <a:defRPr sz="1100" b="1"/>
            </a:lvl8pPr>
            <a:lvl9pPr marL="2460102" indent="0">
              <a:buNone/>
              <a:defRPr sz="1100" b="1"/>
            </a:lvl9pPr>
          </a:lstStyle>
          <a:p>
            <a:pPr lvl="0"/>
            <a:r>
              <a:rPr lang="en-US"/>
              <a:t>Click to edit Master text styles</a:t>
            </a:r>
          </a:p>
        </p:txBody>
      </p:sp>
      <p:sp>
        <p:nvSpPr>
          <p:cNvPr id="6" name="Content Placeholder 5"/>
          <p:cNvSpPr>
            <a:spLocks noGrp="1"/>
          </p:cNvSpPr>
          <p:nvPr>
            <p:ph sz="quarter" idx="4"/>
          </p:nvPr>
        </p:nvSpPr>
        <p:spPr>
          <a:xfrm>
            <a:off x="15379608" y="6782892"/>
            <a:ext cx="13382283" cy="12322872"/>
          </a:xfrm>
        </p:spPr>
        <p:txBody>
          <a:bodyPr/>
          <a:lstStyle>
            <a:lvl1pPr>
              <a:defRPr sz="1600"/>
            </a:lvl1pPr>
            <a:lvl2pPr>
              <a:defRPr sz="13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ltLang="zh-CN"/>
          </a:p>
        </p:txBody>
      </p:sp>
      <p:sp>
        <p:nvSpPr>
          <p:cNvPr id="8" name="Footer Placeholder 7"/>
          <p:cNvSpPr>
            <a:spLocks noGrp="1"/>
          </p:cNvSpPr>
          <p:nvPr>
            <p:ph type="ftr" sz="quarter" idx="11"/>
          </p:nvPr>
        </p:nvSpPr>
        <p:spPr/>
        <p:txBody>
          <a:bodyPr/>
          <a:lstStyle>
            <a:lvl1pPr>
              <a:defRPr/>
            </a:lvl1pPr>
          </a:lstStyle>
          <a:p>
            <a:endParaRPr lang="en-US" altLang="zh-CN"/>
          </a:p>
        </p:txBody>
      </p:sp>
      <p:sp>
        <p:nvSpPr>
          <p:cNvPr id="9" name="Slide Number Placeholder 8"/>
          <p:cNvSpPr>
            <a:spLocks noGrp="1"/>
          </p:cNvSpPr>
          <p:nvPr>
            <p:ph type="sldNum" sz="quarter" idx="12"/>
          </p:nvPr>
        </p:nvSpPr>
        <p:spPr/>
        <p:txBody>
          <a:bodyPr/>
          <a:lstStyle>
            <a:lvl1pPr>
              <a:defRPr/>
            </a:lvl1pPr>
          </a:lstStyle>
          <a:p>
            <a:fld id="{0D370748-BCF8-4AF5-8D0E-2EBD7D4B6879}" type="slidenum">
              <a:rPr lang="zh-CN" altLang="en-US"/>
              <a:pPr/>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ltLang="zh-CN"/>
          </a:p>
        </p:txBody>
      </p:sp>
      <p:sp>
        <p:nvSpPr>
          <p:cNvPr id="4" name="Footer Placeholder 3"/>
          <p:cNvSpPr>
            <a:spLocks noGrp="1"/>
          </p:cNvSpPr>
          <p:nvPr>
            <p:ph type="ftr" sz="quarter" idx="11"/>
          </p:nvPr>
        </p:nvSpPr>
        <p:spPr/>
        <p:txBody>
          <a:bodyPr/>
          <a:lstStyle>
            <a:lvl1pPr>
              <a:defRPr/>
            </a:lvl1pPr>
          </a:lstStyle>
          <a:p>
            <a:endParaRPr lang="en-US" altLang="zh-CN"/>
          </a:p>
        </p:txBody>
      </p:sp>
      <p:sp>
        <p:nvSpPr>
          <p:cNvPr id="5" name="Slide Number Placeholder 4"/>
          <p:cNvSpPr>
            <a:spLocks noGrp="1"/>
          </p:cNvSpPr>
          <p:nvPr>
            <p:ph type="sldNum" sz="quarter" idx="12"/>
          </p:nvPr>
        </p:nvSpPr>
        <p:spPr/>
        <p:txBody>
          <a:bodyPr/>
          <a:lstStyle>
            <a:lvl1pPr>
              <a:defRPr/>
            </a:lvl1pPr>
          </a:lstStyle>
          <a:p>
            <a:fld id="{F86830EE-D442-44A8-B087-F4F097515CD2}" type="slidenum">
              <a:rPr lang="zh-CN" altLang="en-US"/>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ltLang="zh-CN"/>
          </a:p>
        </p:txBody>
      </p:sp>
      <p:sp>
        <p:nvSpPr>
          <p:cNvPr id="3" name="Footer Placeholder 2"/>
          <p:cNvSpPr>
            <a:spLocks noGrp="1"/>
          </p:cNvSpPr>
          <p:nvPr>
            <p:ph type="ftr" sz="quarter" idx="11"/>
          </p:nvPr>
        </p:nvSpPr>
        <p:spPr/>
        <p:txBody>
          <a:bodyPr/>
          <a:lstStyle>
            <a:lvl1pPr>
              <a:defRPr/>
            </a:lvl1pPr>
          </a:lstStyle>
          <a:p>
            <a:endParaRPr lang="en-US" altLang="zh-CN"/>
          </a:p>
        </p:txBody>
      </p:sp>
      <p:sp>
        <p:nvSpPr>
          <p:cNvPr id="4" name="Slide Number Placeholder 3"/>
          <p:cNvSpPr>
            <a:spLocks noGrp="1"/>
          </p:cNvSpPr>
          <p:nvPr>
            <p:ph type="sldNum" sz="quarter" idx="12"/>
          </p:nvPr>
        </p:nvSpPr>
        <p:spPr/>
        <p:txBody>
          <a:bodyPr/>
          <a:lstStyle>
            <a:lvl1pPr>
              <a:defRPr/>
            </a:lvl1pPr>
          </a:lstStyle>
          <a:p>
            <a:fld id="{DC94506A-F34B-45BE-9FFA-3B0C58E75F6C}" type="slidenum">
              <a:rPr lang="zh-CN" altLang="en-US"/>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3323" y="851987"/>
            <a:ext cx="9960335" cy="3623525"/>
          </a:xfrm>
        </p:spPr>
        <p:txBody>
          <a:bodyPr anchor="b"/>
          <a:lstStyle>
            <a:lvl1pPr algn="l">
              <a:defRPr sz="1300" b="1"/>
            </a:lvl1pPr>
          </a:lstStyle>
          <a:p>
            <a:r>
              <a:rPr lang="en-US"/>
              <a:t>Click to edit Master title style</a:t>
            </a:r>
          </a:p>
        </p:txBody>
      </p:sp>
      <p:sp>
        <p:nvSpPr>
          <p:cNvPr id="3" name="Content Placeholder 2"/>
          <p:cNvSpPr>
            <a:spLocks noGrp="1"/>
          </p:cNvSpPr>
          <p:nvPr>
            <p:ph idx="1"/>
          </p:nvPr>
        </p:nvSpPr>
        <p:spPr>
          <a:xfrm>
            <a:off x="11837205" y="851988"/>
            <a:ext cx="16924685" cy="18253776"/>
          </a:xfrm>
        </p:spPr>
        <p:txBody>
          <a:bodyPr/>
          <a:lstStyle>
            <a:lvl1pPr>
              <a:defRPr sz="2200"/>
            </a:lvl1pPr>
            <a:lvl2pPr>
              <a:defRPr sz="1900"/>
            </a:lvl2pPr>
            <a:lvl3pPr>
              <a:defRPr sz="16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13323" y="4475512"/>
            <a:ext cx="9960335" cy="14630252"/>
          </a:xfrm>
        </p:spPr>
        <p:txBody>
          <a:bodyPr/>
          <a:lstStyle>
            <a:lvl1pPr marL="0" indent="0">
              <a:buNone/>
              <a:defRPr sz="900"/>
            </a:lvl1pPr>
            <a:lvl2pPr marL="307513" indent="0">
              <a:buNone/>
              <a:defRPr sz="800"/>
            </a:lvl2pPr>
            <a:lvl3pPr marL="615025" indent="0">
              <a:buNone/>
              <a:defRPr sz="700"/>
            </a:lvl3pPr>
            <a:lvl4pPr marL="922538" indent="0">
              <a:buNone/>
              <a:defRPr sz="600"/>
            </a:lvl4pPr>
            <a:lvl5pPr marL="1230051" indent="0">
              <a:buNone/>
              <a:defRPr sz="600"/>
            </a:lvl5pPr>
            <a:lvl6pPr marL="1537564" indent="0">
              <a:buNone/>
              <a:defRPr sz="600"/>
            </a:lvl6pPr>
            <a:lvl7pPr marL="1845076" indent="0">
              <a:buNone/>
              <a:defRPr sz="600"/>
            </a:lvl7pPr>
            <a:lvl8pPr marL="2152589" indent="0">
              <a:buNone/>
              <a:defRPr sz="600"/>
            </a:lvl8pPr>
            <a:lvl9pPr marL="246010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ltLang="zh-CN"/>
          </a:p>
        </p:txBody>
      </p:sp>
      <p:sp>
        <p:nvSpPr>
          <p:cNvPr id="6" name="Footer Placeholder 5"/>
          <p:cNvSpPr>
            <a:spLocks noGrp="1"/>
          </p:cNvSpPr>
          <p:nvPr>
            <p:ph type="ftr" sz="quarter" idx="11"/>
          </p:nvPr>
        </p:nvSpPr>
        <p:spPr/>
        <p:txBody>
          <a:bodyPr/>
          <a:lstStyle>
            <a:lvl1pPr>
              <a:defRPr/>
            </a:lvl1pPr>
          </a:lstStyle>
          <a:p>
            <a:endParaRPr lang="en-US" altLang="zh-CN"/>
          </a:p>
        </p:txBody>
      </p:sp>
      <p:sp>
        <p:nvSpPr>
          <p:cNvPr id="7" name="Slide Number Placeholder 6"/>
          <p:cNvSpPr>
            <a:spLocks noGrp="1"/>
          </p:cNvSpPr>
          <p:nvPr>
            <p:ph type="sldNum" sz="quarter" idx="12"/>
          </p:nvPr>
        </p:nvSpPr>
        <p:spPr/>
        <p:txBody>
          <a:bodyPr/>
          <a:lstStyle>
            <a:lvl1pPr>
              <a:defRPr/>
            </a:lvl1pPr>
          </a:lstStyle>
          <a:p>
            <a:fld id="{75CC007D-75C5-4718-863D-C530F41D7CEE}" type="slidenum">
              <a:rPr lang="zh-CN" altLang="en-US"/>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3934" y="14971666"/>
            <a:ext cx="18165346" cy="1767925"/>
          </a:xfrm>
        </p:spPr>
        <p:txBody>
          <a:bodyPr anchor="b"/>
          <a:lstStyle>
            <a:lvl1pPr algn="l">
              <a:defRPr sz="1300" b="1"/>
            </a:lvl1pPr>
          </a:lstStyle>
          <a:p>
            <a:r>
              <a:rPr lang="en-US"/>
              <a:t>Click to edit Master title style</a:t>
            </a:r>
          </a:p>
        </p:txBody>
      </p:sp>
      <p:sp>
        <p:nvSpPr>
          <p:cNvPr id="3" name="Picture Placeholder 2"/>
          <p:cNvSpPr>
            <a:spLocks noGrp="1"/>
          </p:cNvSpPr>
          <p:nvPr>
            <p:ph type="pic" idx="1"/>
          </p:nvPr>
        </p:nvSpPr>
        <p:spPr>
          <a:xfrm>
            <a:off x="5933934" y="1911299"/>
            <a:ext cx="18165346" cy="12832414"/>
          </a:xfrm>
        </p:spPr>
        <p:txBody>
          <a:bodyPr/>
          <a:lstStyle>
            <a:lvl1pPr marL="0" indent="0">
              <a:buNone/>
              <a:defRPr sz="2200"/>
            </a:lvl1pPr>
            <a:lvl2pPr marL="307513" indent="0">
              <a:buNone/>
              <a:defRPr sz="1900"/>
            </a:lvl2pPr>
            <a:lvl3pPr marL="615025" indent="0">
              <a:buNone/>
              <a:defRPr sz="1600"/>
            </a:lvl3pPr>
            <a:lvl4pPr marL="922538" indent="0">
              <a:buNone/>
              <a:defRPr sz="1300"/>
            </a:lvl4pPr>
            <a:lvl5pPr marL="1230051" indent="0">
              <a:buNone/>
              <a:defRPr sz="1300"/>
            </a:lvl5pPr>
            <a:lvl6pPr marL="1537564" indent="0">
              <a:buNone/>
              <a:defRPr sz="1300"/>
            </a:lvl6pPr>
            <a:lvl7pPr marL="1845076" indent="0">
              <a:buNone/>
              <a:defRPr sz="1300"/>
            </a:lvl7pPr>
            <a:lvl8pPr marL="2152589" indent="0">
              <a:buNone/>
              <a:defRPr sz="1300"/>
            </a:lvl8pPr>
            <a:lvl9pPr marL="2460102" indent="0">
              <a:buNone/>
              <a:defRPr sz="1300"/>
            </a:lvl9pPr>
          </a:lstStyle>
          <a:p>
            <a:endParaRPr lang="en-US"/>
          </a:p>
        </p:txBody>
      </p:sp>
      <p:sp>
        <p:nvSpPr>
          <p:cNvPr id="4" name="Text Placeholder 3"/>
          <p:cNvSpPr>
            <a:spLocks noGrp="1"/>
          </p:cNvSpPr>
          <p:nvPr>
            <p:ph type="body" sz="half" idx="2"/>
          </p:nvPr>
        </p:nvSpPr>
        <p:spPr>
          <a:xfrm>
            <a:off x="5933934" y="16739591"/>
            <a:ext cx="18165346" cy="2509546"/>
          </a:xfrm>
        </p:spPr>
        <p:txBody>
          <a:bodyPr/>
          <a:lstStyle>
            <a:lvl1pPr marL="0" indent="0">
              <a:buNone/>
              <a:defRPr sz="900"/>
            </a:lvl1pPr>
            <a:lvl2pPr marL="307513" indent="0">
              <a:buNone/>
              <a:defRPr sz="800"/>
            </a:lvl2pPr>
            <a:lvl3pPr marL="615025" indent="0">
              <a:buNone/>
              <a:defRPr sz="700"/>
            </a:lvl3pPr>
            <a:lvl4pPr marL="922538" indent="0">
              <a:buNone/>
              <a:defRPr sz="600"/>
            </a:lvl4pPr>
            <a:lvl5pPr marL="1230051" indent="0">
              <a:buNone/>
              <a:defRPr sz="600"/>
            </a:lvl5pPr>
            <a:lvl6pPr marL="1537564" indent="0">
              <a:buNone/>
              <a:defRPr sz="600"/>
            </a:lvl6pPr>
            <a:lvl7pPr marL="1845076" indent="0">
              <a:buNone/>
              <a:defRPr sz="600"/>
            </a:lvl7pPr>
            <a:lvl8pPr marL="2152589" indent="0">
              <a:buNone/>
              <a:defRPr sz="600"/>
            </a:lvl8pPr>
            <a:lvl9pPr marL="246010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ltLang="zh-CN"/>
          </a:p>
        </p:txBody>
      </p:sp>
      <p:sp>
        <p:nvSpPr>
          <p:cNvPr id="6" name="Footer Placeholder 5"/>
          <p:cNvSpPr>
            <a:spLocks noGrp="1"/>
          </p:cNvSpPr>
          <p:nvPr>
            <p:ph type="ftr" sz="quarter" idx="11"/>
          </p:nvPr>
        </p:nvSpPr>
        <p:spPr/>
        <p:txBody>
          <a:bodyPr/>
          <a:lstStyle>
            <a:lvl1pPr>
              <a:defRPr/>
            </a:lvl1pPr>
          </a:lstStyle>
          <a:p>
            <a:endParaRPr lang="en-US" altLang="zh-CN"/>
          </a:p>
        </p:txBody>
      </p:sp>
      <p:sp>
        <p:nvSpPr>
          <p:cNvPr id="7" name="Slide Number Placeholder 6"/>
          <p:cNvSpPr>
            <a:spLocks noGrp="1"/>
          </p:cNvSpPr>
          <p:nvPr>
            <p:ph type="sldNum" sz="quarter" idx="12"/>
          </p:nvPr>
        </p:nvSpPr>
        <p:spPr/>
        <p:txBody>
          <a:bodyPr/>
          <a:lstStyle>
            <a:lvl1pPr>
              <a:defRPr/>
            </a:lvl1pPr>
          </a:lstStyle>
          <a:p>
            <a:fld id="{410A502B-98AE-4DCE-BC3C-71B7B497D988}" type="slidenum">
              <a:rPr lang="zh-CN" altLang="en-US"/>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71079" y="1900984"/>
            <a:ext cx="25733055" cy="3564731"/>
          </a:xfrm>
          <a:prstGeom prst="rect">
            <a:avLst/>
          </a:prstGeom>
          <a:noFill/>
          <a:ln w="9525">
            <a:noFill/>
            <a:miter lim="800000"/>
            <a:headEnd/>
            <a:tailEnd/>
          </a:ln>
          <a:effectLst/>
        </p:spPr>
        <p:txBody>
          <a:bodyPr vert="horz" wrap="square" lIns="295172" tIns="147587" rIns="295172" bIns="147587" numCol="1" anchor="ctr" anchorCtr="0" compatLnSpc="1">
            <a:prstTxWarp prst="textNoShape">
              <a:avLst/>
            </a:prstTxWarp>
          </a:bodyPr>
          <a:lstStyle/>
          <a:p>
            <a:pPr lvl="0"/>
            <a:r>
              <a:rPr lang="en-US" altLang="zh-CN"/>
              <a:t>Click to edit Master title style</a:t>
            </a:r>
          </a:p>
        </p:txBody>
      </p:sp>
      <p:sp>
        <p:nvSpPr>
          <p:cNvPr id="1027" name="Rectangle 3"/>
          <p:cNvSpPr>
            <a:spLocks noGrp="1" noChangeArrowheads="1"/>
          </p:cNvSpPr>
          <p:nvPr>
            <p:ph type="body" idx="1"/>
          </p:nvPr>
        </p:nvSpPr>
        <p:spPr bwMode="auto">
          <a:xfrm>
            <a:off x="2271079" y="6178456"/>
            <a:ext cx="25733055" cy="12833445"/>
          </a:xfrm>
          <a:prstGeom prst="rect">
            <a:avLst/>
          </a:prstGeom>
          <a:noFill/>
          <a:ln w="9525">
            <a:noFill/>
            <a:miter lim="800000"/>
            <a:headEnd/>
            <a:tailEnd/>
          </a:ln>
          <a:effectLst/>
        </p:spPr>
        <p:txBody>
          <a:bodyPr vert="horz" wrap="square" lIns="295172" tIns="147587" rIns="295172" bIns="147587"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28" name="Rectangle 4"/>
          <p:cNvSpPr>
            <a:spLocks noGrp="1" noChangeArrowheads="1"/>
          </p:cNvSpPr>
          <p:nvPr>
            <p:ph type="dt" sz="half" idx="2"/>
          </p:nvPr>
        </p:nvSpPr>
        <p:spPr bwMode="auto">
          <a:xfrm>
            <a:off x="2271079" y="19487405"/>
            <a:ext cx="6307336" cy="1425480"/>
          </a:xfrm>
          <a:prstGeom prst="rect">
            <a:avLst/>
          </a:prstGeom>
          <a:noFill/>
          <a:ln w="9525">
            <a:noFill/>
            <a:miter lim="800000"/>
            <a:headEnd/>
            <a:tailEnd/>
          </a:ln>
          <a:effectLst/>
        </p:spPr>
        <p:txBody>
          <a:bodyPr vert="horz" wrap="square" lIns="295172" tIns="147587" rIns="295172" bIns="147587" numCol="1" anchor="t" anchorCtr="0" compatLnSpc="1">
            <a:prstTxWarp prst="textNoShape">
              <a:avLst/>
            </a:prstTxWarp>
          </a:bodyPr>
          <a:lstStyle>
            <a:lvl1pPr algn="l" defTabSz="2952336">
              <a:defRPr sz="4500" baseline="0">
                <a:ea typeface="宋体" pitchFamily="2" charset="-122"/>
              </a:defRPr>
            </a:lvl1pPr>
          </a:lstStyle>
          <a:p>
            <a:endParaRPr lang="en-US" altLang="zh-CN"/>
          </a:p>
        </p:txBody>
      </p:sp>
      <p:sp>
        <p:nvSpPr>
          <p:cNvPr id="1029" name="Rectangle 5"/>
          <p:cNvSpPr>
            <a:spLocks noGrp="1" noChangeArrowheads="1"/>
          </p:cNvSpPr>
          <p:nvPr>
            <p:ph type="ftr" sz="quarter" idx="3"/>
          </p:nvPr>
        </p:nvSpPr>
        <p:spPr bwMode="auto">
          <a:xfrm>
            <a:off x="10343593" y="19487405"/>
            <a:ext cx="9588027" cy="1425480"/>
          </a:xfrm>
          <a:prstGeom prst="rect">
            <a:avLst/>
          </a:prstGeom>
          <a:noFill/>
          <a:ln w="9525">
            <a:noFill/>
            <a:miter lim="800000"/>
            <a:headEnd/>
            <a:tailEnd/>
          </a:ln>
          <a:effectLst/>
        </p:spPr>
        <p:txBody>
          <a:bodyPr vert="horz" wrap="square" lIns="295172" tIns="147587" rIns="295172" bIns="147587" numCol="1" anchor="t" anchorCtr="0" compatLnSpc="1">
            <a:prstTxWarp prst="textNoShape">
              <a:avLst/>
            </a:prstTxWarp>
          </a:bodyPr>
          <a:lstStyle>
            <a:lvl1pPr defTabSz="2952336">
              <a:defRPr sz="4500" baseline="0">
                <a:ea typeface="宋体" pitchFamily="2" charset="-122"/>
              </a:defRPr>
            </a:lvl1pPr>
          </a:lstStyle>
          <a:p>
            <a:endParaRPr lang="en-US" altLang="zh-CN"/>
          </a:p>
        </p:txBody>
      </p:sp>
      <p:sp>
        <p:nvSpPr>
          <p:cNvPr id="1030" name="Rectangle 6"/>
          <p:cNvSpPr>
            <a:spLocks noGrp="1" noChangeArrowheads="1"/>
          </p:cNvSpPr>
          <p:nvPr>
            <p:ph type="sldNum" sz="quarter" idx="4"/>
          </p:nvPr>
        </p:nvSpPr>
        <p:spPr bwMode="auto">
          <a:xfrm>
            <a:off x="21696798" y="19487405"/>
            <a:ext cx="6307336" cy="1425480"/>
          </a:xfrm>
          <a:prstGeom prst="rect">
            <a:avLst/>
          </a:prstGeom>
          <a:noFill/>
          <a:ln w="9525">
            <a:noFill/>
            <a:miter lim="800000"/>
            <a:headEnd/>
            <a:tailEnd/>
          </a:ln>
          <a:effectLst/>
        </p:spPr>
        <p:txBody>
          <a:bodyPr vert="horz" wrap="square" lIns="295172" tIns="147587" rIns="295172" bIns="147587" numCol="1" anchor="t" anchorCtr="0" compatLnSpc="1">
            <a:prstTxWarp prst="textNoShape">
              <a:avLst/>
            </a:prstTxWarp>
          </a:bodyPr>
          <a:lstStyle>
            <a:lvl1pPr algn="r" defTabSz="2952336">
              <a:defRPr sz="4500" baseline="0">
                <a:ea typeface="宋体" pitchFamily="2" charset="-122"/>
              </a:defRPr>
            </a:lvl1pPr>
          </a:lstStyle>
          <a:p>
            <a:fld id="{75B0215D-1EC8-465D-8E4A-DA4A8F0FC7EF}" type="slidenum">
              <a:rPr lang="zh-CN" altLang="en-US"/>
              <a:pPr/>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952336" rtl="0" fontAlgn="base">
        <a:spcBef>
          <a:spcPct val="0"/>
        </a:spcBef>
        <a:spcAft>
          <a:spcPct val="0"/>
        </a:spcAft>
        <a:defRPr sz="14200">
          <a:solidFill>
            <a:schemeClr val="tx2"/>
          </a:solidFill>
          <a:latin typeface="+mj-lt"/>
          <a:ea typeface="+mj-ea"/>
          <a:cs typeface="+mj-cs"/>
        </a:defRPr>
      </a:lvl1pPr>
      <a:lvl2pPr algn="ctr" defTabSz="2952336" rtl="0" fontAlgn="base">
        <a:spcBef>
          <a:spcPct val="0"/>
        </a:spcBef>
        <a:spcAft>
          <a:spcPct val="0"/>
        </a:spcAft>
        <a:defRPr sz="14200">
          <a:solidFill>
            <a:schemeClr val="tx2"/>
          </a:solidFill>
          <a:latin typeface="Times" pitchFamily="18" charset="0"/>
        </a:defRPr>
      </a:lvl2pPr>
      <a:lvl3pPr algn="ctr" defTabSz="2952336" rtl="0" fontAlgn="base">
        <a:spcBef>
          <a:spcPct val="0"/>
        </a:spcBef>
        <a:spcAft>
          <a:spcPct val="0"/>
        </a:spcAft>
        <a:defRPr sz="14200">
          <a:solidFill>
            <a:schemeClr val="tx2"/>
          </a:solidFill>
          <a:latin typeface="Times" pitchFamily="18" charset="0"/>
        </a:defRPr>
      </a:lvl3pPr>
      <a:lvl4pPr algn="ctr" defTabSz="2952336" rtl="0" fontAlgn="base">
        <a:spcBef>
          <a:spcPct val="0"/>
        </a:spcBef>
        <a:spcAft>
          <a:spcPct val="0"/>
        </a:spcAft>
        <a:defRPr sz="14200">
          <a:solidFill>
            <a:schemeClr val="tx2"/>
          </a:solidFill>
          <a:latin typeface="Times" pitchFamily="18" charset="0"/>
        </a:defRPr>
      </a:lvl4pPr>
      <a:lvl5pPr algn="ctr" defTabSz="2952336" rtl="0" fontAlgn="base">
        <a:spcBef>
          <a:spcPct val="0"/>
        </a:spcBef>
        <a:spcAft>
          <a:spcPct val="0"/>
        </a:spcAft>
        <a:defRPr sz="14200">
          <a:solidFill>
            <a:schemeClr val="tx2"/>
          </a:solidFill>
          <a:latin typeface="Times" pitchFamily="18" charset="0"/>
        </a:defRPr>
      </a:lvl5pPr>
      <a:lvl6pPr marL="307513" algn="ctr" defTabSz="2952336" rtl="0" fontAlgn="base">
        <a:spcBef>
          <a:spcPct val="0"/>
        </a:spcBef>
        <a:spcAft>
          <a:spcPct val="0"/>
        </a:spcAft>
        <a:defRPr sz="14200">
          <a:solidFill>
            <a:schemeClr val="tx2"/>
          </a:solidFill>
          <a:latin typeface="Times" pitchFamily="18" charset="0"/>
        </a:defRPr>
      </a:lvl6pPr>
      <a:lvl7pPr marL="615025" algn="ctr" defTabSz="2952336" rtl="0" fontAlgn="base">
        <a:spcBef>
          <a:spcPct val="0"/>
        </a:spcBef>
        <a:spcAft>
          <a:spcPct val="0"/>
        </a:spcAft>
        <a:defRPr sz="14200">
          <a:solidFill>
            <a:schemeClr val="tx2"/>
          </a:solidFill>
          <a:latin typeface="Times" pitchFamily="18" charset="0"/>
        </a:defRPr>
      </a:lvl7pPr>
      <a:lvl8pPr marL="922538" algn="ctr" defTabSz="2952336" rtl="0" fontAlgn="base">
        <a:spcBef>
          <a:spcPct val="0"/>
        </a:spcBef>
        <a:spcAft>
          <a:spcPct val="0"/>
        </a:spcAft>
        <a:defRPr sz="14200">
          <a:solidFill>
            <a:schemeClr val="tx2"/>
          </a:solidFill>
          <a:latin typeface="Times" pitchFamily="18" charset="0"/>
        </a:defRPr>
      </a:lvl8pPr>
      <a:lvl9pPr marL="1230051" algn="ctr" defTabSz="2952336" rtl="0" fontAlgn="base">
        <a:spcBef>
          <a:spcPct val="0"/>
        </a:spcBef>
        <a:spcAft>
          <a:spcPct val="0"/>
        </a:spcAft>
        <a:defRPr sz="14200">
          <a:solidFill>
            <a:schemeClr val="tx2"/>
          </a:solidFill>
          <a:latin typeface="Times" pitchFamily="18" charset="0"/>
        </a:defRPr>
      </a:lvl9pPr>
    </p:titleStyle>
    <p:bodyStyle>
      <a:lvl1pPr marL="1107260" indent="-1107260" algn="l" defTabSz="2952336" rtl="0" fontAlgn="base">
        <a:spcBef>
          <a:spcPct val="20000"/>
        </a:spcBef>
        <a:spcAft>
          <a:spcPct val="0"/>
        </a:spcAft>
        <a:buChar char="•"/>
        <a:defRPr sz="10400">
          <a:solidFill>
            <a:schemeClr val="tx1"/>
          </a:solidFill>
          <a:latin typeface="+mn-lt"/>
          <a:ea typeface="+mn-ea"/>
          <a:cs typeface="+mn-cs"/>
        </a:defRPr>
      </a:lvl1pPr>
      <a:lvl2pPr marL="2398172" indent="-922538" algn="l" defTabSz="2952336" rtl="0" fontAlgn="base">
        <a:spcBef>
          <a:spcPct val="20000"/>
        </a:spcBef>
        <a:spcAft>
          <a:spcPct val="0"/>
        </a:spcAft>
        <a:buChar char="–"/>
        <a:defRPr sz="9000">
          <a:solidFill>
            <a:schemeClr val="tx1"/>
          </a:solidFill>
          <a:latin typeface="+mn-lt"/>
        </a:defRPr>
      </a:lvl2pPr>
      <a:lvl3pPr marL="3690153" indent="-737817" algn="l" defTabSz="2952336" rtl="0" fontAlgn="base">
        <a:spcBef>
          <a:spcPct val="20000"/>
        </a:spcBef>
        <a:spcAft>
          <a:spcPct val="0"/>
        </a:spcAft>
        <a:buChar char="•"/>
        <a:defRPr sz="7700">
          <a:solidFill>
            <a:schemeClr val="tx1"/>
          </a:solidFill>
          <a:latin typeface="+mn-lt"/>
        </a:defRPr>
      </a:lvl3pPr>
      <a:lvl4pPr marL="5165787" indent="-737817" algn="l" defTabSz="2952336" rtl="0" fontAlgn="base">
        <a:spcBef>
          <a:spcPct val="20000"/>
        </a:spcBef>
        <a:spcAft>
          <a:spcPct val="0"/>
        </a:spcAft>
        <a:buChar char="–"/>
        <a:defRPr sz="6500">
          <a:solidFill>
            <a:schemeClr val="tx1"/>
          </a:solidFill>
          <a:latin typeface="+mn-lt"/>
        </a:defRPr>
      </a:lvl4pPr>
      <a:lvl5pPr marL="6641421" indent="-736749" algn="l" defTabSz="2952336" rtl="0" fontAlgn="base">
        <a:spcBef>
          <a:spcPct val="20000"/>
        </a:spcBef>
        <a:spcAft>
          <a:spcPct val="0"/>
        </a:spcAft>
        <a:buChar char="»"/>
        <a:defRPr sz="6500">
          <a:solidFill>
            <a:schemeClr val="tx1"/>
          </a:solidFill>
          <a:latin typeface="+mn-lt"/>
        </a:defRPr>
      </a:lvl5pPr>
      <a:lvl6pPr marL="6948933" indent="-736749" algn="l" defTabSz="2952336" rtl="0" fontAlgn="base">
        <a:spcBef>
          <a:spcPct val="20000"/>
        </a:spcBef>
        <a:spcAft>
          <a:spcPct val="0"/>
        </a:spcAft>
        <a:buChar char="»"/>
        <a:defRPr sz="6500">
          <a:solidFill>
            <a:schemeClr val="tx1"/>
          </a:solidFill>
          <a:latin typeface="+mn-lt"/>
        </a:defRPr>
      </a:lvl6pPr>
      <a:lvl7pPr marL="7256446" indent="-736749" algn="l" defTabSz="2952336" rtl="0" fontAlgn="base">
        <a:spcBef>
          <a:spcPct val="20000"/>
        </a:spcBef>
        <a:spcAft>
          <a:spcPct val="0"/>
        </a:spcAft>
        <a:buChar char="»"/>
        <a:defRPr sz="6500">
          <a:solidFill>
            <a:schemeClr val="tx1"/>
          </a:solidFill>
          <a:latin typeface="+mn-lt"/>
        </a:defRPr>
      </a:lvl7pPr>
      <a:lvl8pPr marL="7563959" indent="-736749" algn="l" defTabSz="2952336" rtl="0" fontAlgn="base">
        <a:spcBef>
          <a:spcPct val="20000"/>
        </a:spcBef>
        <a:spcAft>
          <a:spcPct val="0"/>
        </a:spcAft>
        <a:buChar char="»"/>
        <a:defRPr sz="6500">
          <a:solidFill>
            <a:schemeClr val="tx1"/>
          </a:solidFill>
          <a:latin typeface="+mn-lt"/>
        </a:defRPr>
      </a:lvl8pPr>
      <a:lvl9pPr marL="7871471" indent="-736749" algn="l" defTabSz="2952336" rtl="0" fontAlgn="base">
        <a:spcBef>
          <a:spcPct val="20000"/>
        </a:spcBef>
        <a:spcAft>
          <a:spcPct val="0"/>
        </a:spcAft>
        <a:buChar char="»"/>
        <a:defRPr sz="6500">
          <a:solidFill>
            <a:schemeClr val="tx1"/>
          </a:solidFill>
          <a:latin typeface="+mn-lt"/>
        </a:defRPr>
      </a:lvl9pPr>
    </p:bodyStyle>
    <p:otherStyle>
      <a:defPPr>
        <a:defRPr lang="en-US"/>
      </a:defPPr>
      <a:lvl1pPr marL="0" algn="l" defTabSz="615025" rtl="0" eaLnBrk="1" latinLnBrk="0" hangingPunct="1">
        <a:defRPr sz="1200" kern="1200">
          <a:solidFill>
            <a:schemeClr val="tx1"/>
          </a:solidFill>
          <a:latin typeface="+mn-lt"/>
          <a:ea typeface="+mn-ea"/>
          <a:cs typeface="+mn-cs"/>
        </a:defRPr>
      </a:lvl1pPr>
      <a:lvl2pPr marL="307513" algn="l" defTabSz="615025" rtl="0" eaLnBrk="1" latinLnBrk="0" hangingPunct="1">
        <a:defRPr sz="1200" kern="1200">
          <a:solidFill>
            <a:schemeClr val="tx1"/>
          </a:solidFill>
          <a:latin typeface="+mn-lt"/>
          <a:ea typeface="+mn-ea"/>
          <a:cs typeface="+mn-cs"/>
        </a:defRPr>
      </a:lvl2pPr>
      <a:lvl3pPr marL="615025" algn="l" defTabSz="615025" rtl="0" eaLnBrk="1" latinLnBrk="0" hangingPunct="1">
        <a:defRPr sz="1200" kern="1200">
          <a:solidFill>
            <a:schemeClr val="tx1"/>
          </a:solidFill>
          <a:latin typeface="+mn-lt"/>
          <a:ea typeface="+mn-ea"/>
          <a:cs typeface="+mn-cs"/>
        </a:defRPr>
      </a:lvl3pPr>
      <a:lvl4pPr marL="922538" algn="l" defTabSz="615025" rtl="0" eaLnBrk="1" latinLnBrk="0" hangingPunct="1">
        <a:defRPr sz="1200" kern="1200">
          <a:solidFill>
            <a:schemeClr val="tx1"/>
          </a:solidFill>
          <a:latin typeface="+mn-lt"/>
          <a:ea typeface="+mn-ea"/>
          <a:cs typeface="+mn-cs"/>
        </a:defRPr>
      </a:lvl4pPr>
      <a:lvl5pPr marL="1230051" algn="l" defTabSz="615025" rtl="0" eaLnBrk="1" latinLnBrk="0" hangingPunct="1">
        <a:defRPr sz="1200" kern="1200">
          <a:solidFill>
            <a:schemeClr val="tx1"/>
          </a:solidFill>
          <a:latin typeface="+mn-lt"/>
          <a:ea typeface="+mn-ea"/>
          <a:cs typeface="+mn-cs"/>
        </a:defRPr>
      </a:lvl5pPr>
      <a:lvl6pPr marL="1537564" algn="l" defTabSz="615025" rtl="0" eaLnBrk="1" latinLnBrk="0" hangingPunct="1">
        <a:defRPr sz="1200" kern="1200">
          <a:solidFill>
            <a:schemeClr val="tx1"/>
          </a:solidFill>
          <a:latin typeface="+mn-lt"/>
          <a:ea typeface="+mn-ea"/>
          <a:cs typeface="+mn-cs"/>
        </a:defRPr>
      </a:lvl6pPr>
      <a:lvl7pPr marL="1845076" algn="l" defTabSz="615025" rtl="0" eaLnBrk="1" latinLnBrk="0" hangingPunct="1">
        <a:defRPr sz="1200" kern="1200">
          <a:solidFill>
            <a:schemeClr val="tx1"/>
          </a:solidFill>
          <a:latin typeface="+mn-lt"/>
          <a:ea typeface="+mn-ea"/>
          <a:cs typeface="+mn-cs"/>
        </a:defRPr>
      </a:lvl7pPr>
      <a:lvl8pPr marL="2152589" algn="l" defTabSz="615025" rtl="0" eaLnBrk="1" latinLnBrk="0" hangingPunct="1">
        <a:defRPr sz="1200" kern="1200">
          <a:solidFill>
            <a:schemeClr val="tx1"/>
          </a:solidFill>
          <a:latin typeface="+mn-lt"/>
          <a:ea typeface="+mn-ea"/>
          <a:cs typeface="+mn-cs"/>
        </a:defRPr>
      </a:lvl8pPr>
      <a:lvl9pPr marL="2460102" algn="l" defTabSz="615025"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image" Target="../media/image2.png"/><Relationship Id="rId7" Type="http://schemas.openxmlformats.org/officeDocument/2006/relationships/image" Target="../media/image6.tiff"/><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45299"/>
        </a:solidFill>
        <a:effectLst/>
      </p:bgPr>
    </p:bg>
    <p:spTree>
      <p:nvGrpSpPr>
        <p:cNvPr id="1" name=""/>
        <p:cNvGrpSpPr/>
        <p:nvPr/>
      </p:nvGrpSpPr>
      <p:grpSpPr>
        <a:xfrm>
          <a:off x="0" y="0"/>
          <a:ext cx="0" cy="0"/>
          <a:chOff x="0" y="0"/>
          <a:chExt cx="0" cy="0"/>
        </a:xfrm>
      </p:grpSpPr>
      <p:pic>
        <p:nvPicPr>
          <p:cNvPr id="2" name="Picture 1" descr="Untitled-1.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0006"/>
            <a:ext cx="30275213" cy="3200400"/>
          </a:xfrm>
          <a:prstGeom prst="rect">
            <a:avLst/>
          </a:prstGeom>
        </p:spPr>
      </p:pic>
      <p:sp>
        <p:nvSpPr>
          <p:cNvPr id="2338" name="AutoShape 290"/>
          <p:cNvSpPr>
            <a:spLocks noChangeArrowheads="1"/>
          </p:cNvSpPr>
          <p:nvPr/>
        </p:nvSpPr>
        <p:spPr bwMode="auto">
          <a:xfrm>
            <a:off x="10166846" y="3226594"/>
            <a:ext cx="19829760" cy="7921625"/>
          </a:xfrm>
          <a:prstGeom prst="roundRect">
            <a:avLst>
              <a:gd name="adj" fmla="val 4743"/>
            </a:avLst>
          </a:prstGeom>
          <a:solidFill>
            <a:schemeClr val="bg1"/>
          </a:solidFill>
          <a:ln w="9525">
            <a:noFill/>
            <a:round/>
            <a:headEnd/>
            <a:tailEnd/>
          </a:ln>
          <a:effectLst/>
        </p:spPr>
        <p:txBody>
          <a:bodyPr wrap="none" lIns="44811" tIns="22404" rIns="44811" bIns="22404" anchor="ctr"/>
          <a:lstStyle/>
          <a:p>
            <a:pPr defTabSz="538147"/>
            <a:endParaRPr lang="en-US" dirty="0"/>
          </a:p>
        </p:txBody>
      </p:sp>
      <p:sp>
        <p:nvSpPr>
          <p:cNvPr id="2072" name="Text Box 24"/>
          <p:cNvSpPr txBox="1">
            <a:spLocks noChangeArrowheads="1"/>
          </p:cNvSpPr>
          <p:nvPr/>
        </p:nvSpPr>
        <p:spPr bwMode="auto">
          <a:xfrm>
            <a:off x="5971732" y="247551"/>
            <a:ext cx="23110474" cy="731442"/>
          </a:xfrm>
          <a:prstGeom prst="rect">
            <a:avLst/>
          </a:prstGeom>
          <a:noFill/>
          <a:ln w="9525">
            <a:noFill/>
            <a:miter lim="800000"/>
            <a:headEnd/>
            <a:tailEnd/>
          </a:ln>
          <a:effectLst/>
        </p:spPr>
        <p:txBody>
          <a:bodyPr lIns="53807" tIns="26904" rIns="53807" bIns="26904">
            <a:spAutoFit/>
          </a:bodyPr>
          <a:lstStyle/>
          <a:p>
            <a:pPr defTabSz="538147" eaLnBrk="1" hangingPunct="1">
              <a:spcBef>
                <a:spcPct val="50000"/>
              </a:spcBef>
            </a:pPr>
            <a:r>
              <a:rPr lang="en-US" sz="4400" baseline="0" dirty="0">
                <a:solidFill>
                  <a:schemeClr val="bg1"/>
                </a:solidFill>
              </a:rPr>
              <a:t>CS5331 Web Security – </a:t>
            </a:r>
            <a:r>
              <a:rPr lang="en-US" sz="4400" baseline="0" dirty="0" err="1">
                <a:solidFill>
                  <a:schemeClr val="bg1"/>
                </a:solidFill>
              </a:rPr>
              <a:t>ReDOS</a:t>
            </a:r>
            <a:endParaRPr lang="en-US" sz="4400" baseline="0" dirty="0">
              <a:solidFill>
                <a:schemeClr val="bg1"/>
              </a:solidFill>
            </a:endParaRPr>
          </a:p>
        </p:txBody>
      </p:sp>
      <p:sp>
        <p:nvSpPr>
          <p:cNvPr id="2103" name="Text Box 55"/>
          <p:cNvSpPr txBox="1">
            <a:spLocks noChangeArrowheads="1"/>
          </p:cNvSpPr>
          <p:nvPr/>
        </p:nvSpPr>
        <p:spPr bwMode="auto">
          <a:xfrm>
            <a:off x="21497504" y="16332994"/>
            <a:ext cx="8409781" cy="4800600"/>
          </a:xfrm>
          <a:prstGeom prst="rect">
            <a:avLst/>
          </a:prstGeom>
          <a:solidFill>
            <a:schemeClr val="bg1"/>
          </a:solidFill>
          <a:ln w="9525">
            <a:noFill/>
            <a:miter lim="800000"/>
            <a:headEnd/>
            <a:tailEnd/>
          </a:ln>
          <a:effectLst/>
        </p:spPr>
        <p:txBody>
          <a:bodyPr lIns="268860" tIns="161316" rIns="268860" bIns="268860"/>
          <a:lstStyle/>
          <a:p>
            <a:pPr marL="284022" indent="-284022" algn="l" defTabSz="538147">
              <a:spcBef>
                <a:spcPct val="50000"/>
              </a:spcBef>
            </a:pPr>
            <a:r>
              <a:rPr lang="en-GB" altLang="zh-CN" sz="3000" b="1" baseline="0" dirty="0">
                <a:solidFill>
                  <a:srgbClr val="006699"/>
                </a:solidFill>
                <a:latin typeface="Arial" charset="0"/>
                <a:ea typeface="宋体" pitchFamily="2" charset="-122"/>
              </a:rPr>
              <a:t>Conclusion and Future Work</a:t>
            </a:r>
          </a:p>
          <a:p>
            <a:pPr marL="269074" indent="-269074" algn="just" defTabSz="538147">
              <a:spcBef>
                <a:spcPct val="50000"/>
              </a:spcBef>
              <a:buBlip>
                <a:blip r:embed="rId3"/>
              </a:buBlip>
            </a:pPr>
            <a:r>
              <a:rPr lang="en-GB" altLang="zh-CN" sz="2300" b="1" baseline="0" dirty="0">
                <a:solidFill>
                  <a:srgbClr val="006699"/>
                </a:solidFill>
                <a:latin typeface="Arial" charset="0"/>
                <a:ea typeface="宋体" pitchFamily="2" charset="-122"/>
              </a:rPr>
              <a:t> </a:t>
            </a:r>
            <a:r>
              <a:rPr lang="en-GB" altLang="zh-CN" sz="2300" b="1" baseline="0" dirty="0" err="1">
                <a:latin typeface="Arial" charset="0"/>
                <a:ea typeface="宋体" pitchFamily="2" charset="-122"/>
              </a:rPr>
              <a:t>ReDOS</a:t>
            </a:r>
            <a:r>
              <a:rPr lang="en-GB" altLang="zh-CN" sz="2300" b="1" baseline="0" dirty="0">
                <a:latin typeface="Arial" charset="0"/>
                <a:ea typeface="宋体" pitchFamily="2" charset="-122"/>
              </a:rPr>
              <a:t> Attack </a:t>
            </a:r>
            <a:r>
              <a:rPr lang="en-GB" altLang="zh-CN" sz="2300" baseline="0" dirty="0">
                <a:latin typeface="Arial" charset="0"/>
                <a:ea typeface="宋体" pitchFamily="2" charset="-122"/>
              </a:rPr>
              <a:t>can be reproduced on </a:t>
            </a:r>
            <a:r>
              <a:rPr lang="en-GB" altLang="zh-CN" sz="2300" b="1" baseline="0" dirty="0">
                <a:latin typeface="Arial" charset="0"/>
                <a:ea typeface="宋体" pitchFamily="2" charset="-122"/>
              </a:rPr>
              <a:t>PHP server</a:t>
            </a:r>
            <a:r>
              <a:rPr lang="en-GB" altLang="zh-CN" sz="2300" baseline="0" dirty="0">
                <a:latin typeface="Arial" charset="0"/>
                <a:ea typeface="宋体" pitchFamily="2" charset="-122"/>
              </a:rPr>
              <a:t> with vulnerable pattern and string.</a:t>
            </a:r>
          </a:p>
          <a:p>
            <a:pPr marL="269074" indent="-269074" algn="just" defTabSz="538147">
              <a:spcBef>
                <a:spcPct val="50000"/>
              </a:spcBef>
              <a:buBlip>
                <a:blip r:embed="rId3"/>
              </a:buBlip>
            </a:pPr>
            <a:r>
              <a:rPr lang="en-GB" altLang="zh-CN" sz="2300" baseline="0" dirty="0">
                <a:latin typeface="Arial" charset="0"/>
                <a:ea typeface="宋体" pitchFamily="2" charset="-122"/>
              </a:rPr>
              <a:t> We have also tested the vulnerable Regex pattern and string using other language, namely JavaScript and </a:t>
            </a:r>
            <a:r>
              <a:rPr lang="en-GB" altLang="zh-CN" sz="2300" baseline="0" dirty="0" err="1">
                <a:latin typeface="Arial" charset="0"/>
                <a:ea typeface="宋体" pitchFamily="2" charset="-122"/>
              </a:rPr>
              <a:t>GoLang</a:t>
            </a:r>
            <a:r>
              <a:rPr lang="en-GB" altLang="zh-CN" sz="2300" baseline="0" dirty="0">
                <a:latin typeface="Arial" charset="0"/>
                <a:ea typeface="宋体" pitchFamily="2" charset="-122"/>
              </a:rPr>
              <a:t>. It shows that </a:t>
            </a:r>
            <a:r>
              <a:rPr lang="en-GB" altLang="zh-CN" sz="2300" b="1" baseline="0" dirty="0">
                <a:latin typeface="Arial" charset="0"/>
                <a:ea typeface="宋体" pitchFamily="2" charset="-122"/>
              </a:rPr>
              <a:t>JavaScript has the same issue </a:t>
            </a:r>
            <a:r>
              <a:rPr lang="en-GB" altLang="zh-CN" sz="2300" baseline="0" dirty="0">
                <a:latin typeface="Arial" charset="0"/>
                <a:ea typeface="宋体" pitchFamily="2" charset="-122"/>
              </a:rPr>
              <a:t>but </a:t>
            </a:r>
            <a:r>
              <a:rPr lang="en-GB" altLang="zh-CN" sz="2300" b="1" baseline="0" dirty="0" err="1">
                <a:latin typeface="Arial" charset="0"/>
                <a:ea typeface="宋体" pitchFamily="2" charset="-122"/>
              </a:rPr>
              <a:t>GoLang</a:t>
            </a:r>
            <a:r>
              <a:rPr lang="en-GB" altLang="zh-CN" sz="2300" b="1" baseline="0" dirty="0">
                <a:latin typeface="Arial" charset="0"/>
                <a:ea typeface="宋体" pitchFamily="2" charset="-122"/>
              </a:rPr>
              <a:t> does not</a:t>
            </a:r>
            <a:r>
              <a:rPr lang="en-GB" altLang="zh-CN" sz="2300" baseline="0" dirty="0">
                <a:latin typeface="Arial" charset="0"/>
                <a:ea typeface="宋体" pitchFamily="2" charset="-122"/>
              </a:rPr>
              <a:t>. Future explore can be conducted on different Regex implementation in different language.</a:t>
            </a:r>
          </a:p>
          <a:p>
            <a:pPr marL="269074" indent="-269074" algn="just" defTabSz="538147">
              <a:spcBef>
                <a:spcPct val="50000"/>
              </a:spcBef>
              <a:buBlip>
                <a:blip r:embed="rId3"/>
              </a:buBlip>
            </a:pPr>
            <a:r>
              <a:rPr lang="en-GB" altLang="zh-CN" sz="2300" baseline="0" dirty="0">
                <a:solidFill>
                  <a:srgbClr val="006699"/>
                </a:solidFill>
                <a:latin typeface="Arial" charset="0"/>
                <a:ea typeface="宋体" pitchFamily="2" charset="-122"/>
              </a:rPr>
              <a:t> </a:t>
            </a:r>
            <a:r>
              <a:rPr lang="en-GB" altLang="zh-CN" sz="2300" b="1" baseline="0" dirty="0">
                <a:latin typeface="Arial" charset="0"/>
                <a:ea typeface="宋体" pitchFamily="2" charset="-122"/>
              </a:rPr>
              <a:t>Other Application DOS attacks </a:t>
            </a:r>
            <a:r>
              <a:rPr lang="en-GB" altLang="zh-CN" sz="2300" baseline="0" dirty="0">
                <a:latin typeface="Arial" charset="0"/>
                <a:ea typeface="宋体" pitchFamily="2" charset="-122"/>
              </a:rPr>
              <a:t>caused by server logic can also be further studied, </a:t>
            </a:r>
            <a:r>
              <a:rPr lang="en-GB" altLang="zh-CN" sz="2300" baseline="0" dirty="0" err="1">
                <a:latin typeface="Arial" charset="0"/>
                <a:ea typeface="宋体" pitchFamily="2" charset="-122"/>
              </a:rPr>
              <a:t>eg.</a:t>
            </a:r>
            <a:r>
              <a:rPr lang="en-GB" altLang="zh-CN" sz="2300" baseline="0" dirty="0">
                <a:latin typeface="Arial" charset="0"/>
                <a:ea typeface="宋体" pitchFamily="2" charset="-122"/>
              </a:rPr>
              <a:t> PHP hash collision.  </a:t>
            </a:r>
            <a:endParaRPr lang="en-GB" altLang="zh-CN" sz="2300" baseline="0" dirty="0">
              <a:solidFill>
                <a:srgbClr val="006699"/>
              </a:solidFill>
              <a:latin typeface="Arial" charset="0"/>
              <a:ea typeface="宋体" pitchFamily="2" charset="-122"/>
            </a:endParaRPr>
          </a:p>
        </p:txBody>
      </p:sp>
      <p:sp>
        <p:nvSpPr>
          <p:cNvPr id="2212" name="Text Box 164"/>
          <p:cNvSpPr txBox="1">
            <a:spLocks noChangeArrowheads="1"/>
          </p:cNvSpPr>
          <p:nvPr/>
        </p:nvSpPr>
        <p:spPr bwMode="auto">
          <a:xfrm>
            <a:off x="6287100" y="1237754"/>
            <a:ext cx="22054870" cy="1134591"/>
          </a:xfrm>
          <a:prstGeom prst="rect">
            <a:avLst/>
          </a:prstGeom>
          <a:noFill/>
          <a:ln w="9525" algn="ctr">
            <a:noFill/>
            <a:miter lim="800000"/>
            <a:headEnd/>
            <a:tailEnd/>
          </a:ln>
          <a:effectLst/>
        </p:spPr>
        <p:txBody>
          <a:bodyPr lIns="53773" tIns="26885" rIns="53773" bIns="26885">
            <a:spAutoFit/>
          </a:bodyPr>
          <a:lstStyle/>
          <a:p>
            <a:pPr defTabSz="538147">
              <a:lnSpc>
                <a:spcPct val="70000"/>
              </a:lnSpc>
              <a:spcBef>
                <a:spcPct val="50000"/>
              </a:spcBef>
            </a:pPr>
            <a:r>
              <a:rPr lang="en-US" altLang="zh-CN" sz="3600" baseline="0" dirty="0">
                <a:solidFill>
                  <a:schemeClr val="bg1"/>
                </a:solidFill>
                <a:effectLst>
                  <a:outerShdw blurRad="38100" dist="38100" dir="2700000" algn="tl">
                    <a:srgbClr val="000000"/>
                  </a:outerShdw>
                </a:effectLst>
                <a:latin typeface="Arial" charset="0"/>
                <a:ea typeface="宋体" pitchFamily="2" charset="-122"/>
              </a:rPr>
              <a:t>Group Members – Xiao </a:t>
            </a:r>
            <a:r>
              <a:rPr lang="en-US" altLang="zh-CN" sz="3600" baseline="0" dirty="0" err="1">
                <a:solidFill>
                  <a:schemeClr val="bg1"/>
                </a:solidFill>
                <a:effectLst>
                  <a:outerShdw blurRad="38100" dist="38100" dir="2700000" algn="tl">
                    <a:srgbClr val="000000"/>
                  </a:outerShdw>
                </a:effectLst>
                <a:latin typeface="Arial" charset="0"/>
                <a:ea typeface="宋体" pitchFamily="2" charset="-122"/>
              </a:rPr>
              <a:t>Yikai</a:t>
            </a:r>
            <a:r>
              <a:rPr lang="en-US" altLang="zh-CN" sz="3600" baseline="0" dirty="0">
                <a:solidFill>
                  <a:schemeClr val="bg1"/>
                </a:solidFill>
                <a:effectLst>
                  <a:outerShdw blurRad="38100" dist="38100" dir="2700000" algn="tl">
                    <a:srgbClr val="000000"/>
                  </a:outerShdw>
                </a:effectLst>
                <a:latin typeface="Arial" charset="0"/>
                <a:ea typeface="宋体" pitchFamily="2" charset="-122"/>
              </a:rPr>
              <a:t>, Zhang </a:t>
            </a:r>
            <a:r>
              <a:rPr lang="en-US" altLang="zh-CN" sz="3600" baseline="0" dirty="0" err="1">
                <a:solidFill>
                  <a:schemeClr val="bg1"/>
                </a:solidFill>
                <a:effectLst>
                  <a:outerShdw blurRad="38100" dist="38100" dir="2700000" algn="tl">
                    <a:srgbClr val="000000"/>
                  </a:outerShdw>
                </a:effectLst>
                <a:latin typeface="Arial" charset="0"/>
                <a:ea typeface="宋体" pitchFamily="2" charset="-122"/>
              </a:rPr>
              <a:t>Xinyue</a:t>
            </a:r>
            <a:r>
              <a:rPr lang="en-US" altLang="zh-CN" sz="3600" baseline="0" dirty="0">
                <a:solidFill>
                  <a:schemeClr val="bg1"/>
                </a:solidFill>
                <a:effectLst>
                  <a:outerShdw blurRad="38100" dist="38100" dir="2700000" algn="tl">
                    <a:srgbClr val="000000"/>
                  </a:outerShdw>
                </a:effectLst>
                <a:latin typeface="Arial" charset="0"/>
                <a:ea typeface="宋体" pitchFamily="2" charset="-122"/>
              </a:rPr>
              <a:t>, Huang </a:t>
            </a:r>
            <a:r>
              <a:rPr lang="en-US" altLang="zh-CN" sz="3600" baseline="0" dirty="0" err="1">
                <a:solidFill>
                  <a:schemeClr val="bg1"/>
                </a:solidFill>
                <a:effectLst>
                  <a:outerShdw blurRad="38100" dist="38100" dir="2700000" algn="tl">
                    <a:srgbClr val="000000"/>
                  </a:outerShdw>
                </a:effectLst>
                <a:latin typeface="Arial" charset="0"/>
                <a:ea typeface="宋体" pitchFamily="2" charset="-122"/>
              </a:rPr>
              <a:t>Kun</a:t>
            </a:r>
            <a:r>
              <a:rPr lang="en-US" altLang="zh-CN" sz="3600" baseline="0" dirty="0">
                <a:solidFill>
                  <a:schemeClr val="bg1"/>
                </a:solidFill>
                <a:effectLst>
                  <a:outerShdw blurRad="38100" dist="38100" dir="2700000" algn="tl">
                    <a:srgbClr val="000000"/>
                  </a:outerShdw>
                </a:effectLst>
                <a:latin typeface="Arial" charset="0"/>
                <a:ea typeface="宋体" pitchFamily="2" charset="-122"/>
              </a:rPr>
              <a:t>, Miao </a:t>
            </a:r>
            <a:r>
              <a:rPr lang="en-US" altLang="zh-CN" sz="3600" baseline="0" dirty="0" err="1">
                <a:solidFill>
                  <a:schemeClr val="bg1"/>
                </a:solidFill>
                <a:effectLst>
                  <a:outerShdw blurRad="38100" dist="38100" dir="2700000" algn="tl">
                    <a:srgbClr val="000000"/>
                  </a:outerShdw>
                </a:effectLst>
                <a:latin typeface="Arial" charset="0"/>
                <a:ea typeface="宋体" pitchFamily="2" charset="-122"/>
              </a:rPr>
              <a:t>Anbang</a:t>
            </a:r>
            <a:endParaRPr lang="en-US" altLang="zh-CN" sz="3600" baseline="0" dirty="0">
              <a:solidFill>
                <a:schemeClr val="bg1"/>
              </a:solidFill>
              <a:effectLst>
                <a:outerShdw blurRad="38100" dist="38100" dir="2700000" algn="tl">
                  <a:srgbClr val="000000"/>
                </a:outerShdw>
              </a:effectLst>
              <a:latin typeface="Arial" charset="0"/>
              <a:ea typeface="宋体" pitchFamily="2" charset="-122"/>
            </a:endParaRPr>
          </a:p>
          <a:p>
            <a:pPr defTabSz="538147">
              <a:lnSpc>
                <a:spcPct val="70000"/>
              </a:lnSpc>
              <a:spcBef>
                <a:spcPct val="50000"/>
              </a:spcBef>
            </a:pPr>
            <a:r>
              <a:rPr lang="en-US" altLang="zh-CN" sz="3600" baseline="0" dirty="0">
                <a:solidFill>
                  <a:schemeClr val="bg1"/>
                </a:solidFill>
                <a:effectLst>
                  <a:outerShdw blurRad="38100" dist="38100" dir="2700000" algn="tl">
                    <a:srgbClr val="000000"/>
                  </a:outerShdw>
                </a:effectLst>
                <a:latin typeface="Arial" charset="0"/>
                <a:ea typeface="宋体" pitchFamily="2" charset="-122"/>
              </a:rPr>
              <a:t>School of Computing, National University of Singapore</a:t>
            </a:r>
          </a:p>
        </p:txBody>
      </p:sp>
      <p:sp>
        <p:nvSpPr>
          <p:cNvPr id="2330" name="Text Box 282"/>
          <p:cNvSpPr txBox="1">
            <a:spLocks noChangeArrowheads="1"/>
          </p:cNvSpPr>
          <p:nvPr/>
        </p:nvSpPr>
        <p:spPr bwMode="auto">
          <a:xfrm>
            <a:off x="354806" y="8331994"/>
            <a:ext cx="9566126" cy="3581400"/>
          </a:xfrm>
          <a:prstGeom prst="rect">
            <a:avLst/>
          </a:prstGeom>
          <a:solidFill>
            <a:schemeClr val="bg1"/>
          </a:solidFill>
          <a:ln w="9525">
            <a:noFill/>
            <a:miter lim="800000"/>
            <a:headEnd/>
            <a:tailEnd/>
          </a:ln>
          <a:effectLst/>
        </p:spPr>
        <p:txBody>
          <a:bodyPr lIns="268860" tIns="161316" rIns="268860" bIns="268860"/>
          <a:lstStyle/>
          <a:p>
            <a:pPr marL="230635" indent="-230635" algn="just" defTabSz="538147">
              <a:spcBef>
                <a:spcPct val="50000"/>
              </a:spcBef>
            </a:pPr>
            <a:r>
              <a:rPr lang="en-AU" altLang="zh-CN" sz="3000" b="1" baseline="0" dirty="0">
                <a:solidFill>
                  <a:srgbClr val="006699"/>
                </a:solidFill>
                <a:latin typeface="Arial" charset="0"/>
                <a:ea typeface="宋体" pitchFamily="2" charset="-122"/>
              </a:rPr>
              <a:t>Objective</a:t>
            </a:r>
          </a:p>
          <a:p>
            <a:pPr marL="269074" lvl="1" indent="-269074" algn="just" defTabSz="538147">
              <a:spcBef>
                <a:spcPct val="50000"/>
              </a:spcBef>
              <a:buBlip>
                <a:blip r:embed="rId3"/>
              </a:buBlip>
            </a:pPr>
            <a:r>
              <a:rPr lang="en-US" sz="2300" baseline="0" dirty="0">
                <a:solidFill>
                  <a:srgbClr val="000000"/>
                </a:solidFill>
                <a:latin typeface="Arial" charset="0"/>
                <a:ea typeface="宋体" pitchFamily="2" charset="-122"/>
              </a:rPr>
              <a:t>Our project aims to </a:t>
            </a:r>
            <a:r>
              <a:rPr lang="en-US" sz="2300" b="1" baseline="0" dirty="0">
                <a:solidFill>
                  <a:srgbClr val="000000"/>
                </a:solidFill>
                <a:latin typeface="Arial" charset="0"/>
                <a:ea typeface="宋体" pitchFamily="2" charset="-122"/>
              </a:rPr>
              <a:t>identify the logic </a:t>
            </a:r>
            <a:r>
              <a:rPr lang="en-US" sz="2300" baseline="0" dirty="0">
                <a:solidFill>
                  <a:srgbClr val="000000"/>
                </a:solidFill>
                <a:latin typeface="Arial" charset="0"/>
                <a:ea typeface="宋体" pitchFamily="2" charset="-122"/>
              </a:rPr>
              <a:t>of Regex checking and its vulnerability of being attacked</a:t>
            </a:r>
          </a:p>
          <a:p>
            <a:pPr marL="269074" lvl="1" indent="-269074" algn="just" defTabSz="538147">
              <a:spcBef>
                <a:spcPct val="50000"/>
              </a:spcBef>
              <a:buBlip>
                <a:blip r:embed="rId3"/>
              </a:buBlip>
            </a:pPr>
            <a:r>
              <a:rPr lang="en-US" sz="2300" baseline="0" dirty="0">
                <a:solidFill>
                  <a:srgbClr val="000000"/>
                </a:solidFill>
                <a:latin typeface="Arial" charset="0"/>
                <a:ea typeface="宋体" pitchFamily="2" charset="-122"/>
              </a:rPr>
              <a:t>Demonstrate how attackers can </a:t>
            </a:r>
            <a:r>
              <a:rPr lang="en-US" sz="2300" b="1" baseline="0" dirty="0">
                <a:solidFill>
                  <a:srgbClr val="000000"/>
                </a:solidFill>
                <a:latin typeface="Arial" charset="0"/>
                <a:ea typeface="宋体" pitchFamily="2" charset="-122"/>
              </a:rPr>
              <a:t>attack on vulnerable servers </a:t>
            </a:r>
            <a:r>
              <a:rPr lang="en-US" sz="2300" baseline="0" dirty="0">
                <a:solidFill>
                  <a:srgbClr val="000000"/>
                </a:solidFill>
                <a:latin typeface="Arial" charset="0"/>
                <a:ea typeface="宋体" pitchFamily="2" charset="-122"/>
              </a:rPr>
              <a:t>and occupy the resources of target machines.</a:t>
            </a:r>
          </a:p>
          <a:p>
            <a:pPr marL="269074" lvl="1" indent="-269074" algn="just" defTabSz="538147">
              <a:spcBef>
                <a:spcPct val="50000"/>
              </a:spcBef>
              <a:buBlip>
                <a:blip r:embed="rId3"/>
              </a:buBlip>
            </a:pPr>
            <a:r>
              <a:rPr lang="en-US" sz="2300" baseline="0" dirty="0">
                <a:solidFill>
                  <a:srgbClr val="000000"/>
                </a:solidFill>
                <a:latin typeface="Arial" charset="0"/>
                <a:ea typeface="宋体" pitchFamily="2" charset="-122"/>
              </a:rPr>
              <a:t>Figure out and verify </a:t>
            </a:r>
            <a:r>
              <a:rPr lang="en-US" sz="2300" b="1" baseline="0" dirty="0">
                <a:solidFill>
                  <a:srgbClr val="000000"/>
                </a:solidFill>
                <a:latin typeface="Arial" charset="0"/>
                <a:ea typeface="宋体" pitchFamily="2" charset="-122"/>
              </a:rPr>
              <a:t>solutions</a:t>
            </a:r>
            <a:r>
              <a:rPr lang="en-US" sz="2300" baseline="0" dirty="0">
                <a:solidFill>
                  <a:srgbClr val="000000"/>
                </a:solidFill>
                <a:latin typeface="Arial" charset="0"/>
                <a:ea typeface="宋体" pitchFamily="2" charset="-122"/>
              </a:rPr>
              <a:t> to this </a:t>
            </a:r>
            <a:r>
              <a:rPr lang="en-US" sz="2300" baseline="0" dirty="0" err="1">
                <a:solidFill>
                  <a:srgbClr val="000000"/>
                </a:solidFill>
                <a:latin typeface="Arial" charset="0"/>
                <a:ea typeface="宋体" pitchFamily="2" charset="-122"/>
              </a:rPr>
              <a:t>ReDOS</a:t>
            </a:r>
            <a:r>
              <a:rPr lang="en-US" sz="2300" baseline="0" dirty="0">
                <a:solidFill>
                  <a:srgbClr val="000000"/>
                </a:solidFill>
                <a:latin typeface="Arial" charset="0"/>
                <a:ea typeface="宋体" pitchFamily="2" charset="-122"/>
              </a:rPr>
              <a:t> attack</a:t>
            </a:r>
          </a:p>
          <a:p>
            <a:pPr marL="269074" lvl="1" indent="-269074" algn="just" defTabSz="538147">
              <a:spcBef>
                <a:spcPct val="50000"/>
              </a:spcBef>
              <a:buBlip>
                <a:blip r:embed="rId3"/>
              </a:buBlip>
            </a:pPr>
            <a:endParaRPr lang="en-US" sz="2300" baseline="0" dirty="0">
              <a:solidFill>
                <a:srgbClr val="000000"/>
              </a:solidFill>
              <a:latin typeface="Arial" charset="0"/>
              <a:ea typeface="宋体" pitchFamily="2" charset="-122"/>
            </a:endParaRPr>
          </a:p>
          <a:p>
            <a:pPr marL="269074" lvl="1" indent="-269074" algn="just" defTabSz="538147">
              <a:spcBef>
                <a:spcPct val="50000"/>
              </a:spcBef>
              <a:buBlip>
                <a:blip r:embed="rId3"/>
              </a:buBlip>
            </a:pPr>
            <a:endParaRPr lang="en-US" altLang="zh-CN" sz="2300" baseline="0" dirty="0">
              <a:solidFill>
                <a:srgbClr val="000000"/>
              </a:solidFill>
              <a:latin typeface="Arial" charset="0"/>
              <a:ea typeface="宋体" pitchFamily="2" charset="-122"/>
            </a:endParaRPr>
          </a:p>
          <a:p>
            <a:pPr marL="576586" lvl="2" indent="-269074" algn="just" defTabSz="538147">
              <a:spcBef>
                <a:spcPct val="50000"/>
              </a:spcBef>
              <a:buBlip>
                <a:blip r:embed="rId3"/>
              </a:buBlip>
            </a:pPr>
            <a:endParaRPr lang="en-US" altLang="zh-CN" sz="2300" baseline="0" dirty="0">
              <a:solidFill>
                <a:srgbClr val="000000"/>
              </a:solidFill>
              <a:latin typeface="Arial" charset="0"/>
              <a:ea typeface="宋体" pitchFamily="2" charset="-122"/>
            </a:endParaRPr>
          </a:p>
          <a:p>
            <a:pPr marL="576586" lvl="2" indent="-269074" algn="just" defTabSz="538147">
              <a:spcBef>
                <a:spcPct val="50000"/>
              </a:spcBef>
              <a:buBlip>
                <a:blip r:embed="rId3"/>
              </a:buBlip>
            </a:pPr>
            <a:endParaRPr lang="en-US" altLang="zh-CN" sz="2300" baseline="0" dirty="0">
              <a:solidFill>
                <a:srgbClr val="000000"/>
              </a:solidFill>
              <a:latin typeface="Arial" charset="0"/>
              <a:ea typeface="宋体" pitchFamily="2" charset="-122"/>
            </a:endParaRPr>
          </a:p>
          <a:p>
            <a:pPr marL="307512" lvl="2" algn="just" defTabSz="538147">
              <a:spcBef>
                <a:spcPct val="50000"/>
              </a:spcBef>
            </a:pPr>
            <a:r>
              <a:rPr lang="en-AU" altLang="zh-CN" sz="3000" b="1" baseline="0" dirty="0">
                <a:solidFill>
                  <a:srgbClr val="006699"/>
                </a:solidFill>
                <a:latin typeface="Arial" charset="0"/>
                <a:ea typeface="宋体" pitchFamily="2" charset="-122"/>
              </a:rPr>
              <a:t> </a:t>
            </a:r>
          </a:p>
          <a:p>
            <a:pPr marL="576586" lvl="1" indent="-269074" algn="just" defTabSz="538147">
              <a:spcBef>
                <a:spcPct val="50000"/>
              </a:spcBef>
              <a:buBlip>
                <a:blip r:embed="rId3"/>
              </a:buBlip>
            </a:pPr>
            <a:endParaRPr lang="en-US" sz="2300" baseline="0" dirty="0">
              <a:solidFill>
                <a:srgbClr val="000000"/>
              </a:solidFill>
              <a:latin typeface="Arial" charset="0"/>
              <a:ea typeface="宋体" pitchFamily="2" charset="-122"/>
            </a:endParaRPr>
          </a:p>
          <a:p>
            <a:pPr marL="230635" indent="-230635" algn="just" defTabSz="538147">
              <a:spcBef>
                <a:spcPct val="50000"/>
              </a:spcBef>
            </a:pPr>
            <a:endParaRPr lang="en-AU" altLang="zh-CN" sz="3000" b="1" baseline="0" dirty="0">
              <a:solidFill>
                <a:srgbClr val="006699"/>
              </a:solidFill>
              <a:latin typeface="Arial" charset="0"/>
              <a:ea typeface="宋体" pitchFamily="2" charset="-122"/>
            </a:endParaRPr>
          </a:p>
          <a:p>
            <a:pPr marL="230635" indent="-230635" algn="just" defTabSz="538147">
              <a:spcBef>
                <a:spcPct val="50000"/>
              </a:spcBef>
            </a:pPr>
            <a:endParaRPr lang="en-AU" altLang="zh-CN" sz="3000" b="1" baseline="0" dirty="0">
              <a:solidFill>
                <a:srgbClr val="006699"/>
              </a:solidFill>
              <a:latin typeface="Arial" charset="0"/>
              <a:ea typeface="宋体" pitchFamily="2" charset="-122"/>
            </a:endParaRPr>
          </a:p>
        </p:txBody>
      </p:sp>
      <p:sp>
        <p:nvSpPr>
          <p:cNvPr id="2422" name="Text Box 374"/>
          <p:cNvSpPr txBox="1">
            <a:spLocks noChangeArrowheads="1"/>
          </p:cNvSpPr>
          <p:nvPr/>
        </p:nvSpPr>
        <p:spPr bwMode="auto">
          <a:xfrm>
            <a:off x="21497505" y="11456194"/>
            <a:ext cx="8409781" cy="4724400"/>
          </a:xfrm>
          <a:prstGeom prst="rect">
            <a:avLst/>
          </a:prstGeom>
          <a:solidFill>
            <a:schemeClr val="bg1"/>
          </a:solidFill>
          <a:ln w="9525">
            <a:noFill/>
            <a:miter lim="800000"/>
            <a:headEnd/>
            <a:tailEnd/>
          </a:ln>
          <a:effectLst/>
        </p:spPr>
        <p:txBody>
          <a:bodyPr lIns="268860" tIns="161316" rIns="268860" bIns="268860"/>
          <a:lstStyle/>
          <a:p>
            <a:pPr marL="0" lvl="1" algn="just" defTabSz="538147">
              <a:spcBef>
                <a:spcPct val="50000"/>
              </a:spcBef>
            </a:pPr>
            <a:r>
              <a:rPr lang="en-GB" altLang="zh-CN" sz="3000" b="1" baseline="0" dirty="0">
                <a:solidFill>
                  <a:srgbClr val="006699"/>
                </a:solidFill>
                <a:latin typeface="Arial" charset="0"/>
                <a:ea typeface="宋体" pitchFamily="2" charset="-122"/>
              </a:rPr>
              <a:t>Solutions</a:t>
            </a:r>
            <a:endParaRPr lang="en-US" altLang="zh-CN" sz="3000" b="1" baseline="0" dirty="0">
              <a:solidFill>
                <a:srgbClr val="000000"/>
              </a:solidFill>
              <a:latin typeface="Arial" charset="0"/>
              <a:ea typeface="宋体" pitchFamily="2" charset="-122"/>
            </a:endParaRP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Input Validation </a:t>
            </a:r>
            <a:r>
              <a:rPr lang="en-US" altLang="zh-CN" sz="2300" b="1" baseline="0" dirty="0">
                <a:solidFill>
                  <a:srgbClr val="000000"/>
                </a:solidFill>
                <a:latin typeface="Arial" charset="0"/>
                <a:ea typeface="宋体" pitchFamily="2" charset="-122"/>
                <a:sym typeface="Wingdings" pitchFamily="2" charset="2"/>
              </a:rPr>
              <a:t>(check the length of string before checking Regex)</a:t>
            </a:r>
            <a:r>
              <a:rPr lang="en-US" altLang="zh-CN" sz="2300" b="1" baseline="0" dirty="0">
                <a:solidFill>
                  <a:srgbClr val="000000"/>
                </a:solidFill>
                <a:latin typeface="Arial" charset="0"/>
                <a:ea typeface="宋体" pitchFamily="2" charset="-122"/>
              </a:rPr>
              <a:t>: </a:t>
            </a:r>
            <a:r>
              <a:rPr lang="en-US" altLang="zh-CN" sz="2300" baseline="0" dirty="0">
                <a:solidFill>
                  <a:srgbClr val="000000"/>
                </a:solidFill>
                <a:latin typeface="Arial" charset="0"/>
                <a:ea typeface="宋体" pitchFamily="2" charset="-122"/>
              </a:rPr>
              <a:t>Since the time is increasing exponentially with the length of the string, a possible way of preventing the attack is to filter those long inputs.</a:t>
            </a:r>
          </a:p>
          <a:p>
            <a:pPr marL="269074" lvl="1" indent="-269074" algn="just" defTabSz="538147">
              <a:spcBef>
                <a:spcPct val="50000"/>
              </a:spcBef>
              <a:buBlip>
                <a:blip r:embed="rId3"/>
              </a:buBlip>
            </a:pPr>
            <a:r>
              <a:rPr lang="en-US" altLang="zh-CN" sz="2300" baseline="0" dirty="0">
                <a:solidFill>
                  <a:srgbClr val="000000"/>
                </a:solidFill>
                <a:latin typeface="Arial" charset="0"/>
                <a:ea typeface="宋体" pitchFamily="2" charset="-122"/>
              </a:rPr>
              <a:t> </a:t>
            </a:r>
            <a:r>
              <a:rPr lang="en-US" altLang="zh-CN" sz="2300" b="1" baseline="0" dirty="0">
                <a:solidFill>
                  <a:srgbClr val="000000"/>
                </a:solidFill>
                <a:latin typeface="Arial" charset="0"/>
                <a:ea typeface="宋体" pitchFamily="2" charset="-122"/>
              </a:rPr>
              <a:t>Flaw Checking (avoid using vulnerable Regex pattern): </a:t>
            </a:r>
            <a:r>
              <a:rPr lang="en-US" altLang="zh-CN" sz="2300" baseline="0" dirty="0">
                <a:solidFill>
                  <a:srgbClr val="000000"/>
                </a:solidFill>
                <a:latin typeface="Arial" charset="0"/>
                <a:ea typeface="宋体" pitchFamily="2" charset="-122"/>
              </a:rPr>
              <a:t>It is not possible to avoid using Regex, but it is possible to avoid using vulnerable patterns. Make sure not using patterns like /(a+)+$/ or some hard to identify ones like /([a-z, 0-9]+)+$/</a:t>
            </a:r>
            <a:endParaRPr lang="en-US" altLang="zh-CN" sz="2300" b="1" baseline="0" dirty="0">
              <a:solidFill>
                <a:srgbClr val="000000"/>
              </a:solidFill>
              <a:latin typeface="Arial" charset="0"/>
              <a:ea typeface="宋体" pitchFamily="2" charset="-122"/>
            </a:endParaRPr>
          </a:p>
        </p:txBody>
      </p:sp>
      <p:sp>
        <p:nvSpPr>
          <p:cNvPr id="2570" name="Text Box 522"/>
          <p:cNvSpPr txBox="1">
            <a:spLocks noChangeArrowheads="1"/>
          </p:cNvSpPr>
          <p:nvPr/>
        </p:nvSpPr>
        <p:spPr bwMode="auto">
          <a:xfrm>
            <a:off x="10459666" y="3416201"/>
            <a:ext cx="11002540" cy="706965"/>
          </a:xfrm>
          <a:prstGeom prst="rect">
            <a:avLst/>
          </a:prstGeom>
          <a:noFill/>
          <a:ln w="9525" algn="ctr">
            <a:noFill/>
            <a:miter lim="800000"/>
            <a:headEnd/>
            <a:tailEnd/>
          </a:ln>
          <a:effectLst/>
        </p:spPr>
        <p:txBody>
          <a:bodyPr wrap="square" lIns="44811" tIns="22404" rIns="44811" bIns="22404">
            <a:spAutoFit/>
          </a:bodyPr>
          <a:lstStyle/>
          <a:p>
            <a:pPr algn="l" defTabSz="538147">
              <a:spcBef>
                <a:spcPct val="50000"/>
              </a:spcBef>
            </a:pPr>
            <a:r>
              <a:rPr lang="en-GB" altLang="zh-CN" sz="3000" b="1" baseline="0" dirty="0">
                <a:solidFill>
                  <a:srgbClr val="006699"/>
                </a:solidFill>
                <a:latin typeface="Arial" charset="0"/>
                <a:ea typeface="宋体" pitchFamily="2" charset="-122"/>
              </a:rPr>
              <a:t>Regex Logic &amp; Attack Logic</a:t>
            </a:r>
            <a:endParaRPr lang="en-GB" sz="3000" b="1" baseline="0" dirty="0">
              <a:solidFill>
                <a:srgbClr val="006699"/>
              </a:solidFill>
              <a:latin typeface="Arial" charset="0"/>
            </a:endParaRPr>
          </a:p>
          <a:p>
            <a:pPr defTabSz="538147">
              <a:spcBef>
                <a:spcPct val="50000"/>
              </a:spcBef>
            </a:pPr>
            <a:endParaRPr lang="en-US" dirty="0"/>
          </a:p>
        </p:txBody>
      </p:sp>
      <p:sp>
        <p:nvSpPr>
          <p:cNvPr id="2589" name="Text Box 541"/>
          <p:cNvSpPr txBox="1">
            <a:spLocks noChangeArrowheads="1"/>
          </p:cNvSpPr>
          <p:nvPr/>
        </p:nvSpPr>
        <p:spPr bwMode="auto">
          <a:xfrm>
            <a:off x="10301982" y="11608594"/>
            <a:ext cx="10722471" cy="9372600"/>
          </a:xfrm>
          <a:prstGeom prst="rect">
            <a:avLst/>
          </a:prstGeom>
          <a:solidFill>
            <a:schemeClr val="bg1"/>
          </a:solidFill>
          <a:ln w="9525">
            <a:noFill/>
            <a:miter lim="800000"/>
            <a:headEnd/>
            <a:tailEnd/>
          </a:ln>
          <a:effectLst/>
        </p:spPr>
        <p:txBody>
          <a:bodyPr lIns="268860" tIns="161316" rIns="268860" bIns="268860"/>
          <a:lstStyle/>
          <a:p>
            <a:pPr marL="276548" indent="-276548" algn="just" defTabSz="600077">
              <a:spcBef>
                <a:spcPct val="50000"/>
              </a:spcBef>
            </a:pPr>
            <a:r>
              <a:rPr lang="en-GB" altLang="zh-CN" sz="3000" b="1" baseline="0" dirty="0">
                <a:solidFill>
                  <a:srgbClr val="006699"/>
                </a:solidFill>
                <a:latin typeface="Arial" charset="0"/>
                <a:ea typeface="宋体" pitchFamily="2" charset="-122"/>
              </a:rPr>
              <a:t>Result</a:t>
            </a:r>
          </a:p>
          <a:p>
            <a:pPr marL="342900" lvl="1" indent="-342900" algn="just" defTabSz="600077">
              <a:spcBef>
                <a:spcPct val="50000"/>
              </a:spcBef>
              <a:buClr>
                <a:srgbClr val="FF6600"/>
              </a:buClr>
              <a:buFont typeface="Wingdings" charset="2"/>
              <a:buChar char="§"/>
            </a:pPr>
            <a:endParaRPr lang="en-GB" altLang="zh-CN" sz="3000" b="1" baseline="0" dirty="0">
              <a:solidFill>
                <a:srgbClr val="006699"/>
              </a:solidFill>
              <a:latin typeface="Arial" charset="0"/>
              <a:ea typeface="宋体" pitchFamily="2" charset="-122"/>
            </a:endParaRPr>
          </a:p>
          <a:p>
            <a:pPr marL="276548" indent="-276548" algn="just" defTabSz="600077">
              <a:spcBef>
                <a:spcPct val="50000"/>
              </a:spcBef>
              <a:buBlip>
                <a:blip r:embed="rId3"/>
              </a:buBlip>
            </a:pPr>
            <a:endParaRPr lang="en-AU" altLang="zh-CN" sz="2300" baseline="0" dirty="0">
              <a:solidFill>
                <a:srgbClr val="000000"/>
              </a:solidFill>
              <a:latin typeface="Arial" charset="0"/>
              <a:ea typeface="宋体" pitchFamily="2" charset="-122"/>
            </a:endParaRPr>
          </a:p>
          <a:p>
            <a:pPr marL="891573" lvl="2" indent="-276548" algn="just" defTabSz="600077">
              <a:spcBef>
                <a:spcPct val="50000"/>
              </a:spcBef>
              <a:buBlip>
                <a:blip r:embed="rId3"/>
              </a:buBlip>
            </a:pPr>
            <a:endParaRPr lang="en-AU" altLang="zh-CN" sz="2300" baseline="0" dirty="0">
              <a:solidFill>
                <a:srgbClr val="000000"/>
              </a:solidFill>
              <a:latin typeface="Arial" charset="0"/>
              <a:ea typeface="宋体" pitchFamily="2" charset="-122"/>
            </a:endParaRPr>
          </a:p>
        </p:txBody>
      </p:sp>
      <p:sp>
        <p:nvSpPr>
          <p:cNvPr id="2590" name="AutoShape 542"/>
          <p:cNvSpPr>
            <a:spLocks noChangeArrowheads="1"/>
          </p:cNvSpPr>
          <p:nvPr/>
        </p:nvSpPr>
        <p:spPr bwMode="auto">
          <a:xfrm>
            <a:off x="10091738" y="11456194"/>
            <a:ext cx="11142960" cy="9677400"/>
          </a:xfrm>
          <a:prstGeom prst="roundRect">
            <a:avLst>
              <a:gd name="adj" fmla="val 3856"/>
            </a:avLst>
          </a:prstGeom>
          <a:noFill/>
          <a:ln w="12700">
            <a:solidFill>
              <a:schemeClr val="bg1"/>
            </a:solidFill>
            <a:round/>
            <a:headEnd/>
            <a:tailEnd/>
          </a:ln>
          <a:effectLst/>
        </p:spPr>
        <p:txBody>
          <a:bodyPr wrap="none" lIns="44811" tIns="22404" rIns="44811" bIns="22404" anchor="ctr"/>
          <a:lstStyle/>
          <a:p>
            <a:pPr defTabSz="538147"/>
            <a:endParaRPr lang="en-US" dirty="0"/>
          </a:p>
        </p:txBody>
      </p:sp>
      <p:sp>
        <p:nvSpPr>
          <p:cNvPr id="148" name="Text Box 26"/>
          <p:cNvSpPr txBox="1">
            <a:spLocks noChangeArrowheads="1"/>
          </p:cNvSpPr>
          <p:nvPr/>
        </p:nvSpPr>
        <p:spPr bwMode="auto">
          <a:xfrm>
            <a:off x="315367" y="3317179"/>
            <a:ext cx="9566126" cy="4786215"/>
          </a:xfrm>
          <a:prstGeom prst="rect">
            <a:avLst/>
          </a:prstGeom>
          <a:solidFill>
            <a:schemeClr val="bg1"/>
          </a:solidFill>
          <a:ln w="9525">
            <a:noFill/>
            <a:miter lim="800000"/>
            <a:headEnd/>
            <a:tailEnd/>
          </a:ln>
          <a:effectLst/>
          <a:scene3d>
            <a:camera prst="orthographicFront"/>
            <a:lightRig rig="threePt" dir="t"/>
          </a:scene3d>
          <a:sp3d>
            <a:bevelT/>
            <a:bevelB/>
          </a:sp3d>
        </p:spPr>
        <p:txBody>
          <a:bodyPr lIns="268860" tIns="161316" rIns="268860" bIns="268860"/>
          <a:lstStyle/>
          <a:p>
            <a:pPr marL="269074" indent="-269074" algn="l" defTabSz="538147">
              <a:spcBef>
                <a:spcPct val="50000"/>
              </a:spcBef>
            </a:pPr>
            <a:r>
              <a:rPr lang="en-GB" altLang="zh-CN" sz="3000" b="1" baseline="0" dirty="0">
                <a:solidFill>
                  <a:srgbClr val="006699"/>
                </a:solidFill>
                <a:latin typeface="Arial" charset="0"/>
                <a:ea typeface="宋体" pitchFamily="2" charset="-122"/>
              </a:rPr>
              <a:t>Introduction</a:t>
            </a:r>
          </a:p>
          <a:p>
            <a:pPr marL="269074" indent="-269074" algn="just" defTabSz="538147">
              <a:spcBef>
                <a:spcPct val="50000"/>
              </a:spcBef>
              <a:buBlip>
                <a:blip r:embed="rId3"/>
              </a:buBlip>
            </a:pPr>
            <a:r>
              <a:rPr lang="en-US" sz="2300" b="1" baseline="0" dirty="0">
                <a:solidFill>
                  <a:srgbClr val="000000"/>
                </a:solidFill>
                <a:latin typeface="Arial" charset="0"/>
                <a:ea typeface="宋体" pitchFamily="2" charset="-122"/>
              </a:rPr>
              <a:t>Regular Expression Denial of Service (</a:t>
            </a:r>
            <a:r>
              <a:rPr lang="en-US" sz="2300" b="1" baseline="0" dirty="0" err="1">
                <a:solidFill>
                  <a:srgbClr val="000000"/>
                </a:solidFill>
                <a:latin typeface="Arial" charset="0"/>
                <a:ea typeface="宋体" pitchFamily="2" charset="-122"/>
              </a:rPr>
              <a:t>ReDOS</a:t>
            </a:r>
            <a:r>
              <a:rPr lang="en-AU" altLang="zh-CN" sz="2300" baseline="0" dirty="0">
                <a:solidFill>
                  <a:srgbClr val="000000"/>
                </a:solidFill>
                <a:latin typeface="Arial" charset="0"/>
                <a:ea typeface="宋体" pitchFamily="2" charset="-122"/>
              </a:rPr>
              <a:t>) is a Denial of Service attack that exploits on imperfect implementations using regular expression with extreme and specially designed patterns, to cause the target to respond very slowly or even temporally not able to provide service to normal users. Such patterns, called Evil Regex, can be used to attack every layer of the web application, such as browser, mobile device, web application firewall, web server, or even database. In this project, we studied the </a:t>
            </a:r>
            <a:r>
              <a:rPr lang="en-AU" altLang="zh-CN" sz="2300" baseline="0" dirty="0" err="1">
                <a:solidFill>
                  <a:srgbClr val="000000"/>
                </a:solidFill>
                <a:latin typeface="Arial" charset="0"/>
                <a:ea typeface="宋体" pitchFamily="2" charset="-122"/>
              </a:rPr>
              <a:t>ReDOS</a:t>
            </a:r>
            <a:r>
              <a:rPr lang="en-AU" altLang="zh-CN" sz="2300" baseline="0" dirty="0">
                <a:solidFill>
                  <a:srgbClr val="000000"/>
                </a:solidFill>
                <a:latin typeface="Arial" charset="0"/>
                <a:ea typeface="宋体" pitchFamily="2" charset="-122"/>
              </a:rPr>
              <a:t> attacks on web servers.</a:t>
            </a:r>
          </a:p>
        </p:txBody>
      </p:sp>
      <p:pic>
        <p:nvPicPr>
          <p:cNvPr id="1028" name="Picture 4" descr="C:\Users\xdong\Desktop\NUS logo - Against Orange Background.jpg"/>
          <p:cNvPicPr>
            <a:picLocks noChangeAspect="1" noChangeArrowheads="1"/>
          </p:cNvPicPr>
          <p:nvPr/>
        </p:nvPicPr>
        <p:blipFill>
          <a:blip r:embed="rId4" cstate="print"/>
          <a:srcRect/>
          <a:stretch>
            <a:fillRect/>
          </a:stretch>
        </p:blipFill>
        <p:spPr bwMode="auto">
          <a:xfrm>
            <a:off x="0" y="-49510"/>
            <a:ext cx="5540128" cy="3168650"/>
          </a:xfrm>
          <a:prstGeom prst="rect">
            <a:avLst/>
          </a:prstGeom>
          <a:noFill/>
        </p:spPr>
      </p:pic>
      <p:sp>
        <p:nvSpPr>
          <p:cNvPr id="23" name="Text Box 282"/>
          <p:cNvSpPr txBox="1">
            <a:spLocks noChangeArrowheads="1"/>
          </p:cNvSpPr>
          <p:nvPr/>
        </p:nvSpPr>
        <p:spPr bwMode="auto">
          <a:xfrm>
            <a:off x="313680" y="12141994"/>
            <a:ext cx="9566126" cy="8991599"/>
          </a:xfrm>
          <a:prstGeom prst="rect">
            <a:avLst/>
          </a:prstGeom>
          <a:solidFill>
            <a:schemeClr val="bg1"/>
          </a:solidFill>
          <a:ln w="9525">
            <a:noFill/>
            <a:miter lim="800000"/>
            <a:headEnd/>
            <a:tailEnd/>
          </a:ln>
          <a:effectLst/>
        </p:spPr>
        <p:txBody>
          <a:bodyPr lIns="268860" tIns="161316" rIns="268860" bIns="268860"/>
          <a:lstStyle/>
          <a:p>
            <a:pPr marL="230635" indent="-230635" algn="just" defTabSz="538147">
              <a:spcBef>
                <a:spcPct val="50000"/>
              </a:spcBef>
            </a:pPr>
            <a:r>
              <a:rPr lang="en-AU" altLang="zh-CN" sz="3000" b="1" baseline="0" dirty="0" err="1">
                <a:solidFill>
                  <a:srgbClr val="006699"/>
                </a:solidFill>
                <a:latin typeface="Arial" charset="0"/>
                <a:ea typeface="宋体" pitchFamily="2" charset="-122"/>
              </a:rPr>
              <a:t>ReDOS</a:t>
            </a:r>
            <a:r>
              <a:rPr lang="en-AU" altLang="zh-CN" sz="3000" b="1" baseline="0" dirty="0">
                <a:solidFill>
                  <a:srgbClr val="006699"/>
                </a:solidFill>
                <a:latin typeface="Arial" charset="0"/>
                <a:ea typeface="宋体" pitchFamily="2" charset="-122"/>
              </a:rPr>
              <a:t> Attack Experiment</a:t>
            </a: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Web Server: </a:t>
            </a:r>
            <a:r>
              <a:rPr lang="en-US" altLang="zh-CN" sz="2300" baseline="0" dirty="0">
                <a:solidFill>
                  <a:srgbClr val="000000"/>
                </a:solidFill>
                <a:latin typeface="Arial" charset="0"/>
                <a:ea typeface="宋体" pitchFamily="2" charset="-122"/>
              </a:rPr>
              <a:t>PHP web server with simple function is deployed. This server simulates a login page and it verifies username input with Regex of /(a+)+$/. Both legal the illegal message will be returned to client who calls it.</a:t>
            </a: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Normal Client: </a:t>
            </a:r>
            <a:r>
              <a:rPr lang="en-US" altLang="zh-CN" sz="2300" baseline="0" dirty="0">
                <a:solidFill>
                  <a:srgbClr val="000000"/>
                </a:solidFill>
                <a:latin typeface="Arial" charset="0"/>
                <a:ea typeface="宋体" pitchFamily="2" charset="-122"/>
              </a:rPr>
              <a:t>Web browser (specifically Firefox) is used as normal client to request.</a:t>
            </a: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Vulnerability Detection: </a:t>
            </a:r>
            <a:r>
              <a:rPr lang="en-US" altLang="zh-CN" sz="2300" baseline="0" dirty="0">
                <a:solidFill>
                  <a:srgbClr val="000000"/>
                </a:solidFill>
                <a:latin typeface="Arial" charset="0"/>
                <a:ea typeface="宋体" pitchFamily="2" charset="-122"/>
              </a:rPr>
              <a:t>Web browser is used to detect the vulnerability by requesting using malicious string. </a:t>
            </a: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DOS Attack: </a:t>
            </a:r>
            <a:r>
              <a:rPr lang="en-US" altLang="zh-CN" sz="2300" baseline="0" dirty="0">
                <a:solidFill>
                  <a:srgbClr val="000000"/>
                </a:solidFill>
                <a:latin typeface="Arial" charset="0"/>
                <a:ea typeface="宋体" pitchFamily="2" charset="-122"/>
              </a:rPr>
              <a:t>A bash script is used to attack server. Requests are sent in group of 1000. New group of requests are sent after the previous group finishes. </a:t>
            </a:r>
          </a:p>
          <a:p>
            <a:pPr marL="269074" lvl="1" indent="-269074" algn="just" defTabSz="538147">
              <a:spcBef>
                <a:spcPct val="50000"/>
              </a:spcBef>
              <a:buBlip>
                <a:blip r:embed="rId3"/>
              </a:buBlip>
            </a:pPr>
            <a:r>
              <a:rPr lang="en-US" altLang="zh-CN" sz="2300" baseline="0" dirty="0">
                <a:solidFill>
                  <a:srgbClr val="000000"/>
                </a:solidFill>
                <a:latin typeface="Arial" charset="0"/>
                <a:ea typeface="宋体" pitchFamily="2" charset="-122"/>
              </a:rPr>
              <a:t> </a:t>
            </a:r>
            <a:r>
              <a:rPr lang="en-US" altLang="zh-CN" sz="2300" b="1" baseline="0" dirty="0">
                <a:solidFill>
                  <a:srgbClr val="000000"/>
                </a:solidFill>
                <a:latin typeface="Arial" charset="0"/>
                <a:ea typeface="宋体" pitchFamily="2" charset="-122"/>
              </a:rPr>
              <a:t>Observation: </a:t>
            </a:r>
            <a:r>
              <a:rPr lang="en-US" altLang="zh-CN" sz="2300" baseline="0" dirty="0">
                <a:solidFill>
                  <a:srgbClr val="000000"/>
                </a:solidFill>
                <a:latin typeface="Arial" charset="0"/>
                <a:ea typeface="宋体" pitchFamily="2" charset="-122"/>
              </a:rPr>
              <a:t>Two observation methods are adopted. One is to observe the resources on the server machine. Another one is to observe response time from a separated request.</a:t>
            </a:r>
          </a:p>
          <a:p>
            <a:pPr marL="269074" lvl="1" indent="-269074" algn="just" defTabSz="538147">
              <a:spcBef>
                <a:spcPct val="50000"/>
              </a:spcBef>
              <a:buBlip>
                <a:blip r:embed="rId3"/>
              </a:buBlip>
            </a:pPr>
            <a:r>
              <a:rPr lang="en-US" altLang="zh-CN" sz="2300" b="1" baseline="0" dirty="0">
                <a:solidFill>
                  <a:srgbClr val="000000"/>
                </a:solidFill>
                <a:latin typeface="Arial" charset="0"/>
                <a:ea typeface="宋体" pitchFamily="2" charset="-122"/>
              </a:rPr>
              <a:t> Solution Verify: </a:t>
            </a:r>
            <a:r>
              <a:rPr lang="en-US" altLang="zh-CN" sz="2300" baseline="0" dirty="0">
                <a:solidFill>
                  <a:srgbClr val="000000"/>
                </a:solidFill>
                <a:latin typeface="Arial" charset="0"/>
                <a:ea typeface="宋体" pitchFamily="2" charset="-122"/>
              </a:rPr>
              <a:t>A new PHP web server with solution (avoid using vulnerable Regex) is deployed. Same </a:t>
            </a:r>
            <a:r>
              <a:rPr lang="en-US" altLang="zh-CN" sz="2300" baseline="0" dirty="0" err="1">
                <a:solidFill>
                  <a:srgbClr val="000000"/>
                </a:solidFill>
                <a:latin typeface="Arial" charset="0"/>
                <a:ea typeface="宋体" pitchFamily="2" charset="-122"/>
              </a:rPr>
              <a:t>ReDOS</a:t>
            </a:r>
            <a:r>
              <a:rPr lang="en-US" altLang="zh-CN" sz="2300" baseline="0" dirty="0">
                <a:solidFill>
                  <a:srgbClr val="000000"/>
                </a:solidFill>
                <a:latin typeface="Arial" charset="0"/>
                <a:ea typeface="宋体" pitchFamily="2" charset="-122"/>
              </a:rPr>
              <a:t> attack is conducted. And same observations are done.</a:t>
            </a:r>
            <a:endParaRPr lang="en-US" altLang="zh-CN" sz="2300" b="1" baseline="0" dirty="0">
              <a:solidFill>
                <a:srgbClr val="FF0000"/>
              </a:solidFill>
              <a:latin typeface="Arial" charset="0"/>
              <a:ea typeface="宋体" pitchFamily="2" charset="-122"/>
            </a:endParaRPr>
          </a:p>
        </p:txBody>
      </p:sp>
      <p:pic>
        <p:nvPicPr>
          <p:cNvPr id="4" name="Picture 3">
            <a:extLst>
              <a:ext uri="{FF2B5EF4-FFF2-40B4-BE49-F238E27FC236}">
                <a16:creationId xmlns:a16="http://schemas.microsoft.com/office/drawing/2014/main" id="{E88772DD-82B8-7242-B105-82FDF1B12350}"/>
              </a:ext>
            </a:extLst>
          </p:cNvPr>
          <p:cNvPicPr>
            <a:picLocks noChangeAspect="1"/>
          </p:cNvPicPr>
          <p:nvPr/>
        </p:nvPicPr>
        <p:blipFill>
          <a:blip r:embed="rId5"/>
          <a:stretch>
            <a:fillRect/>
          </a:stretch>
        </p:blipFill>
        <p:spPr>
          <a:xfrm>
            <a:off x="11159884" y="7901489"/>
            <a:ext cx="9602103" cy="3038640"/>
          </a:xfrm>
          <a:prstGeom prst="rect">
            <a:avLst/>
          </a:prstGeom>
        </p:spPr>
      </p:pic>
      <p:pic>
        <p:nvPicPr>
          <p:cNvPr id="5" name="Picture 4">
            <a:extLst>
              <a:ext uri="{FF2B5EF4-FFF2-40B4-BE49-F238E27FC236}">
                <a16:creationId xmlns:a16="http://schemas.microsoft.com/office/drawing/2014/main" id="{2802A83A-638D-7649-92BD-7DC78C6799AD}"/>
              </a:ext>
            </a:extLst>
          </p:cNvPr>
          <p:cNvPicPr>
            <a:picLocks noChangeAspect="1"/>
          </p:cNvPicPr>
          <p:nvPr/>
        </p:nvPicPr>
        <p:blipFill>
          <a:blip r:embed="rId6"/>
          <a:stretch>
            <a:fillRect/>
          </a:stretch>
        </p:blipFill>
        <p:spPr>
          <a:xfrm>
            <a:off x="21246414" y="3447951"/>
            <a:ext cx="4132882" cy="7620000"/>
          </a:xfrm>
          <a:prstGeom prst="rect">
            <a:avLst/>
          </a:prstGeom>
        </p:spPr>
      </p:pic>
      <p:pic>
        <p:nvPicPr>
          <p:cNvPr id="6" name="Picture 5">
            <a:extLst>
              <a:ext uri="{FF2B5EF4-FFF2-40B4-BE49-F238E27FC236}">
                <a16:creationId xmlns:a16="http://schemas.microsoft.com/office/drawing/2014/main" id="{50BF3679-279F-1544-ACF7-DAC57E83B797}"/>
              </a:ext>
            </a:extLst>
          </p:cNvPr>
          <p:cNvPicPr>
            <a:picLocks noChangeAspect="1"/>
          </p:cNvPicPr>
          <p:nvPr/>
        </p:nvPicPr>
        <p:blipFill>
          <a:blip r:embed="rId7"/>
          <a:stretch>
            <a:fillRect/>
          </a:stretch>
        </p:blipFill>
        <p:spPr>
          <a:xfrm>
            <a:off x="11366599" y="4060354"/>
            <a:ext cx="8715127" cy="3533160"/>
          </a:xfrm>
          <a:prstGeom prst="rect">
            <a:avLst/>
          </a:prstGeom>
        </p:spPr>
      </p:pic>
      <p:pic>
        <p:nvPicPr>
          <p:cNvPr id="8" name="Picture 7">
            <a:extLst>
              <a:ext uri="{FF2B5EF4-FFF2-40B4-BE49-F238E27FC236}">
                <a16:creationId xmlns:a16="http://schemas.microsoft.com/office/drawing/2014/main" id="{04DF0A39-9BC8-494A-ABA8-CB8161C4531A}"/>
              </a:ext>
            </a:extLst>
          </p:cNvPr>
          <p:cNvPicPr>
            <a:picLocks noChangeAspect="1"/>
          </p:cNvPicPr>
          <p:nvPr/>
        </p:nvPicPr>
        <p:blipFill>
          <a:blip r:embed="rId8"/>
          <a:stretch>
            <a:fillRect/>
          </a:stretch>
        </p:blipFill>
        <p:spPr>
          <a:xfrm>
            <a:off x="25847054" y="5952012"/>
            <a:ext cx="3363722" cy="2716852"/>
          </a:xfrm>
          <a:prstGeom prst="rect">
            <a:avLst/>
          </a:prstGeom>
        </p:spPr>
      </p:pic>
    </p:spTree>
  </p:cSld>
  <p:clrMapOvr>
    <a:masterClrMapping/>
  </p:clrMapOvr>
</p:sld>
</file>

<file path=ppt/theme/theme1.xml><?xml version="1.0" encoding="utf-8"?>
<a:theme xmlns:a="http://schemas.openxmlformats.org/drawingml/2006/main" name="Blank">
  <a:themeElements>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339966"/>
        </a:solidFill>
        <a:ln w="9525" cap="flat" cmpd="sng" algn="ctr">
          <a:solidFill>
            <a:schemeClr val="tx1"/>
          </a:solidFill>
          <a:prstDash val="solid"/>
          <a:round/>
          <a:headEnd type="none" w="med" len="med"/>
          <a:tailEnd type="none" w="med" len="med"/>
        </a:ln>
        <a:effectLst>
          <a:outerShdw dist="107763" dir="2700000" algn="ctr" rotWithShape="0">
            <a:schemeClr val="tx1"/>
          </a:outerShdw>
        </a:effectLst>
      </a:spPr>
      <a:bodyPr vert="horz" wrap="none" lIns="66623" tIns="33310" rIns="66623" bIns="33310" numCol="1" anchor="ctr" anchorCtr="0" compatLnSpc="1">
        <a:prstTxWarp prst="textNoShape">
          <a:avLst/>
        </a:prstTxWarp>
      </a:bodyPr>
      <a:lstStyle>
        <a:defPPr marL="0" marR="0" indent="0" algn="ctr" defTabSz="800100" rtl="0" eaLnBrk="0" fontAlgn="base" latinLnBrk="0" hangingPunct="0">
          <a:lnSpc>
            <a:spcPct val="100000"/>
          </a:lnSpc>
          <a:spcBef>
            <a:spcPct val="0"/>
          </a:spcBef>
          <a:spcAft>
            <a:spcPct val="0"/>
          </a:spcAft>
          <a:buClrTx/>
          <a:buSzTx/>
          <a:buFontTx/>
          <a:buNone/>
          <a:tabLst/>
          <a:defRPr kumimoji="0" lang="en-US" sz="2000" b="0" i="0" u="none" strike="noStrike" cap="none" normalizeH="0" baseline="-25000" smtClean="0">
            <a:ln>
              <a:noFill/>
            </a:ln>
            <a:solidFill>
              <a:schemeClr val="tx1"/>
            </a:solidFill>
            <a:effectLst/>
            <a:latin typeface="Times" pitchFamily="18" charset="0"/>
          </a:defRPr>
        </a:defPPr>
      </a:lstStyle>
    </a:spDef>
    <a:lnDef>
      <a:spPr bwMode="auto">
        <a:xfrm>
          <a:off x="0" y="0"/>
          <a:ext cx="1" cy="1"/>
        </a:xfrm>
        <a:custGeom>
          <a:avLst/>
          <a:gdLst/>
          <a:ahLst/>
          <a:cxnLst/>
          <a:rect l="0" t="0" r="0" b="0"/>
          <a:pathLst/>
        </a:custGeom>
        <a:solidFill>
          <a:srgbClr val="339966"/>
        </a:solidFill>
        <a:ln w="9525" cap="flat" cmpd="sng" algn="ctr">
          <a:solidFill>
            <a:schemeClr val="tx1"/>
          </a:solidFill>
          <a:prstDash val="solid"/>
          <a:round/>
          <a:headEnd type="none" w="med" len="med"/>
          <a:tailEnd type="none" w="med" len="med"/>
        </a:ln>
        <a:effectLst>
          <a:outerShdw dist="107763" dir="2700000" algn="ctr" rotWithShape="0">
            <a:schemeClr val="tx1"/>
          </a:outerShdw>
        </a:effectLst>
      </a:spPr>
      <a:bodyPr vert="horz" wrap="none" lIns="66623" tIns="33310" rIns="66623" bIns="33310" numCol="1" anchor="ctr" anchorCtr="0" compatLnSpc="1">
        <a:prstTxWarp prst="textNoShape">
          <a:avLst/>
        </a:prstTxWarp>
      </a:bodyPr>
      <a:lstStyle>
        <a:defPPr marL="0" marR="0" indent="0" algn="ctr" defTabSz="800100" rtl="0" eaLnBrk="0" fontAlgn="base" latinLnBrk="0" hangingPunct="0">
          <a:lnSpc>
            <a:spcPct val="100000"/>
          </a:lnSpc>
          <a:spcBef>
            <a:spcPct val="0"/>
          </a:spcBef>
          <a:spcAft>
            <a:spcPct val="0"/>
          </a:spcAft>
          <a:buClrTx/>
          <a:buSzTx/>
          <a:buFontTx/>
          <a:buNone/>
          <a:tabLst/>
          <a:defRPr kumimoji="0" lang="en-US" sz="2000" b="0" i="0" u="none" strike="noStrike" cap="none" normalizeH="0" baseline="-25000" smtClean="0">
            <a:ln>
              <a:noFill/>
            </a:ln>
            <a:solidFill>
              <a:schemeClr val="tx1"/>
            </a:solidFill>
            <a:effectLst/>
            <a:latin typeface="Times" pitchFamily="18" charset="0"/>
          </a:defRPr>
        </a:defPPr>
      </a:lstStyle>
    </a:ln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17260</TotalTime>
  <Words>533</Words>
  <Application>Microsoft Macintosh PowerPoint</Application>
  <PresentationFormat>Custom</PresentationFormat>
  <Paragraphs>32</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Times</vt:lpstr>
      <vt:lpstr>Wingdings</vt:lpstr>
      <vt:lpstr>Blank</vt:lpstr>
      <vt:lpstr>PowerPoint Presentation</vt:lpstr>
    </vt:vector>
  </TitlesOfParts>
  <Company>HSC Communications Production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Poster Template</dc:title>
  <dc:creator>HSC Communications Production</dc:creator>
  <cp:lastModifiedBy>1</cp:lastModifiedBy>
  <cp:revision>698</cp:revision>
  <cp:lastPrinted>2004-01-30T19:50:21Z</cp:lastPrinted>
  <dcterms:created xsi:type="dcterms:W3CDTF">2011-07-26T10:49:18Z</dcterms:created>
  <dcterms:modified xsi:type="dcterms:W3CDTF">2020-04-12T08:03:10Z</dcterms:modified>
</cp:coreProperties>
</file>